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0279975" cy="42808525"/>
  <p:notesSz cx="6858000" cy="9144000"/>
  <p:defaultTextStyle>
    <a:defPPr>
      <a:defRPr lang="en-US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11" d="100"/>
          <a:sy n="11" d="100"/>
        </p:scale>
        <p:origin x="-1830" y="-66"/>
      </p:cViewPr>
      <p:guideLst>
        <p:guide orient="horz" pos="22804"/>
        <p:guide orient="horz" pos="9038"/>
        <p:guide orient="horz" pos="4388"/>
        <p:guide orient="horz" pos="692"/>
        <p:guide pos="692"/>
        <p:guide pos="4616"/>
        <p:guide pos="5296"/>
        <p:guide pos="9219"/>
        <p:guide pos="9877"/>
        <p:guide pos="13801"/>
        <p:guide pos="14458"/>
        <p:guide pos="184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3F73-741E-48C4-A5BC-171E336CC9C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6B82-3F8A-453E-9FF1-494511591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3F73-741E-48C4-A5BC-171E336CC9C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6B82-3F8A-453E-9FF1-494511591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3F73-741E-48C4-A5BC-171E336CC9C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6B82-3F8A-453E-9FF1-494511591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9667" y="1714326"/>
            <a:ext cx="16506310" cy="2336008"/>
          </a:xfrm>
        </p:spPr>
        <p:txBody>
          <a:bodyPr>
            <a:noAutofit/>
          </a:bodyPr>
          <a:lstStyle>
            <a:lvl1pPr>
              <a:defRPr sz="1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75" y="6426598"/>
            <a:ext cx="27251978" cy="30857763"/>
          </a:xfrm>
        </p:spPr>
        <p:txBody>
          <a:bodyPr numCol="1"/>
          <a:lstStyle>
            <a:lvl1pPr marL="0" indent="-540000">
              <a:buClr>
                <a:srgbClr val="683A76"/>
              </a:buClr>
              <a:buFont typeface="Arial" pitchFamily="34" charset="0"/>
              <a:buChar char="•"/>
              <a:defRPr sz="4800">
                <a:latin typeface="Arial" pitchFamily="34" charset="0"/>
                <a:cs typeface="Arial" pitchFamily="34" charset="0"/>
              </a:defRPr>
            </a:lvl1pPr>
            <a:lvl2pPr marL="1080000" indent="-360000">
              <a:buClr>
                <a:schemeClr val="accent1"/>
              </a:buClr>
              <a:buFont typeface="Arial" pitchFamily="34" charset="0"/>
              <a:buChar char="•"/>
              <a:defRPr sz="3600">
                <a:latin typeface="Arial" pitchFamily="34" charset="0"/>
                <a:cs typeface="Arial" pitchFamily="34" charset="0"/>
              </a:defRPr>
            </a:lvl2pPr>
            <a:lvl3pPr marL="1620000" indent="-252000">
              <a:buClr>
                <a:schemeClr val="accent1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980000" indent="-252000">
              <a:buClr>
                <a:schemeClr val="accent1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4pPr>
            <a:lvl5pPr marL="2340000" indent="-252000">
              <a:buClr>
                <a:schemeClr val="accent1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3F73-741E-48C4-A5BC-171E336CC9C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6B82-3F8A-453E-9FF1-494511591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3F73-741E-48C4-A5BC-171E336CC9C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6B82-3F8A-453E-9FF1-494511591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3F73-741E-48C4-A5BC-171E336CC9C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6B82-3F8A-453E-9FF1-494511591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3F73-741E-48C4-A5BC-171E336CC9C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6B82-3F8A-453E-9FF1-494511591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3F73-741E-48C4-A5BC-171E336CC9C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6B82-3F8A-453E-9FF1-494511591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3F73-741E-48C4-A5BC-171E336CC9C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6B82-3F8A-453E-9FF1-494511591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3F73-741E-48C4-A5BC-171E336CC9C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6B82-3F8A-453E-9FF1-494511591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3F73-741E-48C4-A5BC-171E336CC9C1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26B82-3F8A-453E-9FF1-494511591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212587"/>
            <a:ext cx="30275213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PERAs-A0-PPT-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2847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5552" y="737966"/>
            <a:ext cx="18002386" cy="6227984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GB" b="1" dirty="0" smtClean="0"/>
              <a:t>Poster</a:t>
            </a:r>
            <a:br>
              <a:rPr lang="en-GB" b="1" dirty="0" smtClean="0"/>
            </a:br>
            <a:r>
              <a:rPr lang="en-GB" b="1" dirty="0" smtClean="0"/>
              <a:t> title</a:t>
            </a:r>
            <a:br>
              <a:rPr lang="en-GB" b="1" dirty="0" smtClean="0"/>
            </a:br>
            <a:r>
              <a:rPr lang="en-GB" sz="7200" dirty="0" smtClean="0"/>
              <a:t>Authors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550" y="6678627"/>
            <a:ext cx="20810538" cy="6768752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  <a:spcAft>
                <a:spcPts val="4250"/>
              </a:spcAft>
              <a:buNone/>
            </a:pPr>
            <a:r>
              <a:rPr lang="en-US" sz="7200" b="1" dirty="0" smtClean="0">
                <a:solidFill>
                  <a:schemeClr val="accent1"/>
                </a:solidFill>
              </a:rPr>
              <a:t>Key messages...</a:t>
            </a:r>
          </a:p>
          <a:p>
            <a:pPr indent="0">
              <a:lnSpc>
                <a:spcPts val="5600"/>
              </a:lnSpc>
              <a:spcBef>
                <a:spcPts val="0"/>
              </a:spcBef>
              <a:spcAft>
                <a:spcPts val="4250"/>
              </a:spcAft>
              <a:buNone/>
            </a:pPr>
            <a:r>
              <a:rPr lang="en-US" dirty="0" smtClean="0"/>
              <a:t>Hit, num </a:t>
            </a:r>
            <a:r>
              <a:rPr lang="en-US" dirty="0" err="1" smtClean="0"/>
              <a:t>essit</a:t>
            </a:r>
            <a:r>
              <a:rPr lang="en-US" dirty="0" smtClean="0"/>
              <a:t>, </a:t>
            </a:r>
            <a:r>
              <a:rPr lang="en-US" dirty="0" err="1" smtClean="0"/>
              <a:t>tenia</a:t>
            </a:r>
            <a:r>
              <a:rPr lang="en-US" dirty="0" smtClean="0"/>
              <a:t> </a:t>
            </a:r>
            <a:r>
              <a:rPr lang="en-US" dirty="0" err="1" smtClean="0"/>
              <a:t>ius</a:t>
            </a:r>
            <a:r>
              <a:rPr lang="en-US" dirty="0" smtClean="0"/>
              <a:t> et </a:t>
            </a:r>
            <a:r>
              <a:rPr lang="en-US" dirty="0" err="1" smtClean="0"/>
              <a:t>voluptat</a:t>
            </a:r>
            <a:r>
              <a:rPr lang="en-US" dirty="0" smtClean="0"/>
              <a:t> </a:t>
            </a:r>
            <a:r>
              <a:rPr lang="en-US" dirty="0" err="1" smtClean="0"/>
              <a:t>ullit</a:t>
            </a:r>
            <a:r>
              <a:rPr lang="en-US" dirty="0" smtClean="0"/>
              <a:t>, </a:t>
            </a:r>
            <a:r>
              <a:rPr lang="en-US" dirty="0" err="1" smtClean="0"/>
              <a:t>volor</a:t>
            </a:r>
            <a:r>
              <a:rPr lang="en-US" dirty="0" smtClean="0"/>
              <a:t> </a:t>
            </a:r>
            <a:r>
              <a:rPr lang="en-US" dirty="0" err="1" smtClean="0"/>
              <a:t>sequat</a:t>
            </a:r>
            <a:r>
              <a:rPr lang="en-US" dirty="0" smtClean="0"/>
              <a:t> </a:t>
            </a:r>
            <a:r>
              <a:rPr lang="en-US" dirty="0" err="1" smtClean="0"/>
              <a:t>eatures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rem</a:t>
            </a:r>
            <a:r>
              <a:rPr lang="en-US" dirty="0" smtClean="0"/>
              <a:t> </a:t>
            </a:r>
            <a:r>
              <a:rPr lang="en-US" dirty="0" err="1" smtClean="0"/>
              <a:t>archici</a:t>
            </a:r>
            <a:r>
              <a:rPr lang="en-US" dirty="0" smtClean="0"/>
              <a:t> </a:t>
            </a:r>
            <a:r>
              <a:rPr lang="en-US" dirty="0" err="1" smtClean="0"/>
              <a:t>derfernatem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volupite</a:t>
            </a:r>
            <a:r>
              <a:rPr lang="en-US" dirty="0" smtClean="0"/>
              <a:t> 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nonet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qui re </a:t>
            </a:r>
            <a:r>
              <a:rPr lang="en-US" dirty="0" err="1" smtClean="0"/>
              <a:t>simpelita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etur</a:t>
            </a:r>
            <a:r>
              <a:rPr lang="en-US" dirty="0" smtClean="0"/>
              <a:t>, </a:t>
            </a:r>
            <a:r>
              <a:rPr lang="en-US" dirty="0" err="1" smtClean="0"/>
              <a:t>sant</a:t>
            </a:r>
            <a:r>
              <a:rPr lang="en-US" dirty="0" smtClean="0"/>
              <a:t> </a:t>
            </a:r>
            <a:r>
              <a:rPr lang="en-US" dirty="0" err="1" smtClean="0"/>
              <a:t>millaccabore</a:t>
            </a:r>
            <a:r>
              <a:rPr lang="en-US" dirty="0" smtClean="0"/>
              <a:t> </a:t>
            </a:r>
            <a:r>
              <a:rPr lang="en-US" dirty="0" err="1" smtClean="0"/>
              <a:t>delenim</a:t>
            </a:r>
            <a:r>
              <a:rPr lang="en-US" dirty="0" smtClean="0"/>
              <a:t> </a:t>
            </a:r>
            <a:r>
              <a:rPr lang="en-US" dirty="0" err="1" smtClean="0"/>
              <a:t>inihitatis</a:t>
            </a:r>
            <a:r>
              <a:rPr lang="en-US" dirty="0" smtClean="0"/>
              <a:t> </a:t>
            </a:r>
            <a:r>
              <a:rPr lang="en-US" dirty="0" err="1" smtClean="0"/>
              <a:t>denimiliquae</a:t>
            </a:r>
            <a:r>
              <a:rPr lang="en-US" dirty="0" smtClean="0"/>
              <a:t> ea </a:t>
            </a:r>
            <a:r>
              <a:rPr lang="en-US" dirty="0" err="1" smtClean="0"/>
              <a:t>quodis</a:t>
            </a:r>
            <a:r>
              <a:rPr lang="en-US" dirty="0" smtClean="0"/>
              <a:t> </a:t>
            </a:r>
            <a:r>
              <a:rPr lang="en-US" dirty="0" err="1" smtClean="0"/>
              <a:t>essinveri</a:t>
            </a:r>
            <a:r>
              <a:rPr lang="en-US" dirty="0" smtClean="0"/>
              <a:t> </a:t>
            </a:r>
            <a:r>
              <a:rPr lang="en-US" dirty="0" err="1" smtClean="0"/>
              <a:t>dolorumqui</a:t>
            </a:r>
            <a:r>
              <a:rPr lang="en-US" dirty="0" smtClean="0"/>
              <a:t> </a:t>
            </a:r>
            <a:r>
              <a:rPr lang="en-US" dirty="0" err="1" smtClean="0"/>
              <a:t>alique</a:t>
            </a:r>
            <a:r>
              <a:rPr lang="en-US" dirty="0" smtClean="0"/>
              <a:t> pro </a:t>
            </a:r>
            <a:r>
              <a:rPr lang="en-US" dirty="0" err="1" smtClean="0"/>
              <a:t>deriori</a:t>
            </a:r>
            <a:r>
              <a:rPr lang="en-US" dirty="0" smtClean="0"/>
              <a:t> </a:t>
            </a:r>
            <a:r>
              <a:rPr lang="en-US" dirty="0" err="1" smtClean="0"/>
              <a:t>onsedicimi</a:t>
            </a:r>
            <a:r>
              <a:rPr lang="en-US" dirty="0" smtClean="0"/>
              <a:t>, </a:t>
            </a:r>
            <a:r>
              <a:rPr lang="en-US" dirty="0" err="1" smtClean="0"/>
              <a:t>odi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dolo</a:t>
            </a:r>
            <a:r>
              <a:rPr lang="en-US" dirty="0" smtClean="0"/>
              <a:t> </a:t>
            </a:r>
            <a:r>
              <a:rPr lang="en-US" dirty="0" err="1" smtClean="0"/>
              <a:t>quodis</a:t>
            </a:r>
            <a:r>
              <a:rPr lang="en-US" dirty="0" smtClean="0"/>
              <a:t> </a:t>
            </a:r>
            <a:r>
              <a:rPr lang="en-US" dirty="0" err="1" smtClean="0"/>
              <a:t>quibus</a:t>
            </a:r>
            <a:r>
              <a:rPr lang="en-US" dirty="0" smtClean="0"/>
              <a:t> ea </a:t>
            </a:r>
            <a:r>
              <a:rPr lang="en-US" dirty="0" err="1" smtClean="0"/>
              <a:t>doluptur</a:t>
            </a:r>
            <a:r>
              <a:rPr lang="en-US" dirty="0" smtClean="0"/>
              <a:t>?</a:t>
            </a:r>
          </a:p>
          <a:p>
            <a:pPr indent="0">
              <a:spcBef>
                <a:spcPts val="0"/>
              </a:spcBef>
              <a:spcAft>
                <a:spcPts val="4250"/>
              </a:spcAft>
              <a:buNone/>
            </a:pPr>
            <a:r>
              <a:rPr lang="en-US" dirty="0" err="1" smtClean="0"/>
              <a:t>Ebisimi</a:t>
            </a:r>
            <a:r>
              <a:rPr lang="en-US" dirty="0" smtClean="0"/>
              <a:t> </a:t>
            </a:r>
            <a:r>
              <a:rPr lang="en-US" dirty="0" err="1" smtClean="0"/>
              <a:t>nulparum</a:t>
            </a:r>
            <a:r>
              <a:rPr lang="en-US" dirty="0" smtClean="0"/>
              <a:t> </a:t>
            </a:r>
            <a:r>
              <a:rPr lang="en-US" dirty="0" err="1" smtClean="0"/>
              <a:t>dionecus</a:t>
            </a:r>
            <a:r>
              <a:rPr lang="en-US" dirty="0" smtClean="0"/>
              <a:t>, </a:t>
            </a:r>
            <a:r>
              <a:rPr lang="en-US" dirty="0" err="1" smtClean="0"/>
              <a:t>sae</a:t>
            </a:r>
            <a:r>
              <a:rPr lang="en-US" dirty="0" smtClean="0"/>
              <a:t> </a:t>
            </a:r>
            <a:r>
              <a:rPr lang="en-US" dirty="0" err="1" smtClean="0"/>
              <a:t>minte</a:t>
            </a:r>
            <a:r>
              <a:rPr lang="en-US" dirty="0" smtClean="0"/>
              <a:t> </a:t>
            </a:r>
            <a:r>
              <a:rPr lang="en-US" dirty="0" err="1" smtClean="0"/>
              <a:t>nonsectur</a:t>
            </a:r>
            <a:r>
              <a:rPr lang="en-US" dirty="0" smtClean="0"/>
              <a:t> </a:t>
            </a:r>
            <a:r>
              <a:rPr lang="en-US" dirty="0" err="1" smtClean="0"/>
              <a:t>rem</a:t>
            </a:r>
            <a:r>
              <a:rPr lang="en-US" dirty="0" smtClean="0"/>
              <a:t> </a:t>
            </a:r>
            <a:r>
              <a:rPr lang="en-US" dirty="0" err="1" smtClean="0"/>
              <a:t>nissi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quideles</a:t>
            </a:r>
            <a:r>
              <a:rPr lang="en-US" dirty="0" smtClean="0"/>
              <a:t> </a:t>
            </a:r>
            <a:r>
              <a:rPr lang="en-US" dirty="0" err="1" smtClean="0"/>
              <a:t>isquaec</a:t>
            </a:r>
            <a:r>
              <a:rPr lang="en-US" dirty="0" smtClean="0"/>
              <a:t> </a:t>
            </a:r>
            <a:r>
              <a:rPr lang="en-US" dirty="0" err="1" smtClean="0"/>
              <a:t>aborum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quo </a:t>
            </a:r>
            <a:r>
              <a:rPr lang="en-US" dirty="0" err="1" smtClean="0"/>
              <a:t>quiam</a:t>
            </a:r>
            <a:r>
              <a:rPr lang="en-US" dirty="0" smtClean="0"/>
              <a:t> </a:t>
            </a:r>
            <a:r>
              <a:rPr lang="en-US" dirty="0" err="1" smtClean="0"/>
              <a:t>repratur</a:t>
            </a:r>
            <a:r>
              <a:rPr lang="en-US" dirty="0" smtClean="0"/>
              <a:t> </a:t>
            </a:r>
            <a:r>
              <a:rPr lang="en-US" dirty="0" err="1" smtClean="0"/>
              <a:t>ab</a:t>
            </a:r>
            <a:r>
              <a:rPr lang="en-US" dirty="0" smtClean="0"/>
              <a:t> </a:t>
            </a:r>
            <a:r>
              <a:rPr lang="en-US" dirty="0" err="1" smtClean="0"/>
              <a:t>ipic</a:t>
            </a:r>
            <a:r>
              <a:rPr lang="en-US" dirty="0" smtClean="0"/>
              <a:t> </a:t>
            </a:r>
            <a:r>
              <a:rPr lang="en-US" dirty="0" err="1" smtClean="0"/>
              <a:t>tecesec</a:t>
            </a:r>
            <a:r>
              <a:rPr lang="en-US" dirty="0" smtClean="0"/>
              <a:t> </a:t>
            </a:r>
            <a:r>
              <a:rPr lang="en-US" dirty="0" err="1" smtClean="0"/>
              <a:t>aepero</a:t>
            </a:r>
            <a:r>
              <a:rPr lang="en-US" dirty="0" smtClean="0"/>
              <a:t> </a:t>
            </a:r>
            <a:r>
              <a:rPr lang="en-US" dirty="0" err="1" smtClean="0"/>
              <a:t>doluptae</a:t>
            </a:r>
            <a:r>
              <a:rPr lang="en-US" dirty="0" smtClean="0"/>
              <a:t> et.</a:t>
            </a:r>
            <a:endParaRPr lang="en-GB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98550" y="14347824"/>
            <a:ext cx="6229350" cy="21853526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/>
          <a:p>
            <a:pPr lvl="0"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Poster sub heading</a:t>
            </a:r>
          </a:p>
          <a:p>
            <a:pPr lvl="0"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r>
              <a:rPr lang="en-US" sz="2400" dirty="0" smtClean="0"/>
              <a:t>Hit, num </a:t>
            </a:r>
            <a:r>
              <a:rPr lang="en-US" sz="2400" dirty="0" err="1" smtClean="0"/>
              <a:t>essit</a:t>
            </a:r>
            <a:r>
              <a:rPr lang="en-US" sz="2400" dirty="0" smtClean="0"/>
              <a:t>, </a:t>
            </a:r>
            <a:r>
              <a:rPr lang="en-US" sz="2400" dirty="0" err="1" smtClean="0"/>
              <a:t>tenia</a:t>
            </a:r>
            <a:r>
              <a:rPr lang="en-US" sz="2400" dirty="0" smtClean="0"/>
              <a:t> </a:t>
            </a:r>
            <a:r>
              <a:rPr lang="en-US" sz="2400" dirty="0" err="1" smtClean="0"/>
              <a:t>ius</a:t>
            </a:r>
            <a:r>
              <a:rPr lang="en-US" sz="2400" dirty="0" smtClean="0"/>
              <a:t> et </a:t>
            </a:r>
            <a:r>
              <a:rPr lang="en-US" sz="2400" dirty="0" err="1" smtClean="0"/>
              <a:t>voluptat</a:t>
            </a:r>
            <a:r>
              <a:rPr lang="en-US" sz="2400" dirty="0" smtClean="0"/>
              <a:t> </a:t>
            </a:r>
            <a:r>
              <a:rPr lang="en-US" sz="2400" dirty="0" err="1" smtClean="0"/>
              <a:t>ullit</a:t>
            </a:r>
            <a:r>
              <a:rPr lang="en-US" sz="2400" dirty="0" smtClean="0"/>
              <a:t>, </a:t>
            </a:r>
            <a:r>
              <a:rPr lang="en-US" sz="2400" dirty="0" err="1" smtClean="0"/>
              <a:t>volor</a:t>
            </a:r>
            <a:r>
              <a:rPr lang="en-US" sz="2400" dirty="0" smtClean="0"/>
              <a:t> </a:t>
            </a:r>
            <a:r>
              <a:rPr lang="en-US" sz="2400" dirty="0" err="1" smtClean="0"/>
              <a:t>sequat</a:t>
            </a:r>
            <a:r>
              <a:rPr lang="en-US" sz="2400" dirty="0" smtClean="0"/>
              <a:t> </a:t>
            </a:r>
            <a:r>
              <a:rPr lang="en-US" sz="2400" dirty="0" err="1" smtClean="0"/>
              <a:t>eatures</a:t>
            </a:r>
            <a:r>
              <a:rPr lang="en-US" sz="2400" dirty="0" smtClean="0"/>
              <a:t> </a:t>
            </a:r>
            <a:r>
              <a:rPr lang="en-US" sz="2400" dirty="0" err="1" smtClean="0"/>
              <a:t>dit</a:t>
            </a:r>
            <a:r>
              <a:rPr lang="en-US" sz="2400" dirty="0" smtClean="0"/>
              <a:t> </a:t>
            </a:r>
            <a:r>
              <a:rPr lang="en-US" sz="2400" dirty="0" err="1" smtClean="0"/>
              <a:t>rem</a:t>
            </a:r>
            <a:r>
              <a:rPr lang="en-US" sz="2400" dirty="0" smtClean="0"/>
              <a:t> </a:t>
            </a:r>
            <a:r>
              <a:rPr lang="en-US" sz="2400" dirty="0" err="1" smtClean="0"/>
              <a:t>archici</a:t>
            </a:r>
            <a:r>
              <a:rPr lang="en-US" sz="2400" dirty="0" smtClean="0"/>
              <a:t> </a:t>
            </a:r>
            <a:r>
              <a:rPr lang="en-US" sz="2400" dirty="0" err="1" smtClean="0"/>
              <a:t>derfernatem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en-US" sz="2400" dirty="0" smtClean="0"/>
              <a:t> </a:t>
            </a:r>
            <a:r>
              <a:rPr lang="en-US" sz="2400" dirty="0" err="1" smtClean="0"/>
              <a:t>volupite</a:t>
            </a:r>
            <a:r>
              <a:rPr lang="en-US" sz="2400" dirty="0" smtClean="0"/>
              <a:t> </a:t>
            </a:r>
            <a:r>
              <a:rPr lang="en-US" sz="2400" dirty="0" err="1" smtClean="0"/>
              <a:t>pra</a:t>
            </a:r>
            <a:r>
              <a:rPr lang="en-US" sz="2400" dirty="0" smtClean="0"/>
              <a:t> </a:t>
            </a:r>
            <a:r>
              <a:rPr lang="en-US" sz="2400" dirty="0" err="1" smtClean="0"/>
              <a:t>nonet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en-US" sz="2400" dirty="0" smtClean="0"/>
              <a:t> qui re </a:t>
            </a:r>
            <a:r>
              <a:rPr lang="en-US" sz="2400" dirty="0" err="1" smtClean="0"/>
              <a:t>simpelita</a:t>
            </a:r>
            <a:r>
              <a:rPr lang="en-US" sz="2400" dirty="0" smtClean="0"/>
              <a:t> </a:t>
            </a:r>
            <a:r>
              <a:rPr lang="en-US" sz="2400" dirty="0" err="1" smtClean="0"/>
              <a:t>dem</a:t>
            </a:r>
            <a:r>
              <a:rPr lang="en-US" sz="2400" dirty="0" smtClean="0"/>
              <a:t> </a:t>
            </a:r>
            <a:r>
              <a:rPr lang="en-US" sz="2400" dirty="0" err="1" smtClean="0"/>
              <a:t>etur</a:t>
            </a:r>
            <a:r>
              <a:rPr lang="en-US" sz="2400" dirty="0" smtClean="0"/>
              <a:t>, </a:t>
            </a:r>
            <a:r>
              <a:rPr lang="en-US" sz="2400" dirty="0" err="1" smtClean="0"/>
              <a:t>sant</a:t>
            </a:r>
            <a:r>
              <a:rPr lang="en-US" sz="2400" dirty="0" smtClean="0"/>
              <a:t> </a:t>
            </a:r>
            <a:r>
              <a:rPr lang="en-US" sz="2400" dirty="0" err="1" smtClean="0"/>
              <a:t>millaccabore</a:t>
            </a:r>
            <a:r>
              <a:rPr lang="en-US" sz="2400" dirty="0" smtClean="0"/>
              <a:t> </a:t>
            </a:r>
            <a:r>
              <a:rPr lang="en-US" sz="2400" dirty="0" err="1" smtClean="0"/>
              <a:t>delenim</a:t>
            </a:r>
            <a:r>
              <a:rPr lang="en-US" sz="2400" dirty="0" smtClean="0"/>
              <a:t> </a:t>
            </a:r>
            <a:r>
              <a:rPr lang="en-US" sz="2400" dirty="0" err="1" smtClean="0"/>
              <a:t>inihitatis</a:t>
            </a:r>
            <a:r>
              <a:rPr lang="en-US" sz="2400" dirty="0" smtClean="0"/>
              <a:t> </a:t>
            </a:r>
            <a:r>
              <a:rPr lang="en-US" sz="2400" dirty="0" err="1" smtClean="0"/>
              <a:t>denimiliquae</a:t>
            </a:r>
            <a:r>
              <a:rPr lang="en-US" sz="2400" dirty="0" smtClean="0"/>
              <a:t> ea </a:t>
            </a:r>
            <a:r>
              <a:rPr lang="en-US" sz="2400" dirty="0" err="1" smtClean="0"/>
              <a:t>quodis</a:t>
            </a:r>
            <a:r>
              <a:rPr lang="en-US" sz="2400" dirty="0" smtClean="0"/>
              <a:t> </a:t>
            </a:r>
            <a:r>
              <a:rPr lang="en-US" sz="2400" dirty="0" err="1" smtClean="0"/>
              <a:t>essinveri</a:t>
            </a:r>
            <a:r>
              <a:rPr lang="en-US" sz="2400" dirty="0" smtClean="0"/>
              <a:t> </a:t>
            </a:r>
            <a:r>
              <a:rPr lang="en-US" sz="2400" dirty="0" err="1" smtClean="0"/>
              <a:t>dolorumqui</a:t>
            </a:r>
            <a:r>
              <a:rPr lang="en-US" sz="2400" dirty="0" smtClean="0"/>
              <a:t> </a:t>
            </a:r>
            <a:r>
              <a:rPr lang="en-US" sz="2400" dirty="0" err="1" smtClean="0"/>
              <a:t>alique</a:t>
            </a:r>
            <a:r>
              <a:rPr lang="en-US" sz="2400" dirty="0" smtClean="0"/>
              <a:t> pro </a:t>
            </a:r>
            <a:r>
              <a:rPr lang="en-US" sz="2400" dirty="0" err="1" smtClean="0"/>
              <a:t>deriori</a:t>
            </a:r>
            <a:r>
              <a:rPr lang="en-US" sz="2400" dirty="0" smtClean="0"/>
              <a:t> </a:t>
            </a:r>
            <a:r>
              <a:rPr lang="en-US" sz="2400" dirty="0" err="1" smtClean="0"/>
              <a:t>onsedicimi</a:t>
            </a:r>
            <a:r>
              <a:rPr lang="en-US" sz="2400" dirty="0" smtClean="0"/>
              <a:t>, </a:t>
            </a:r>
            <a:r>
              <a:rPr lang="en-US" sz="2400" dirty="0" err="1" smtClean="0"/>
              <a:t>odi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dolo</a:t>
            </a:r>
            <a:r>
              <a:rPr lang="en-US" sz="2400" dirty="0" smtClean="0"/>
              <a:t> </a:t>
            </a:r>
            <a:r>
              <a:rPr lang="en-US" sz="2400" dirty="0" err="1" smtClean="0"/>
              <a:t>quodis</a:t>
            </a:r>
            <a:r>
              <a:rPr lang="en-US" sz="2400" dirty="0" smtClean="0"/>
              <a:t> </a:t>
            </a:r>
            <a:r>
              <a:rPr lang="en-US" sz="2400" dirty="0" err="1" smtClean="0"/>
              <a:t>quibus</a:t>
            </a:r>
            <a:r>
              <a:rPr lang="en-US" sz="2400" dirty="0" smtClean="0"/>
              <a:t> ea </a:t>
            </a:r>
            <a:r>
              <a:rPr lang="en-US" sz="2400" dirty="0" err="1" smtClean="0"/>
              <a:t>doluptur</a:t>
            </a:r>
            <a:r>
              <a:rPr lang="en-US" sz="2400" dirty="0" smtClean="0"/>
              <a:t>?</a:t>
            </a:r>
          </a:p>
          <a:p>
            <a:pPr lvl="0"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r>
              <a:rPr lang="en-US" sz="2400" dirty="0" err="1" smtClean="0"/>
              <a:t>Ebisimi</a:t>
            </a:r>
            <a:r>
              <a:rPr lang="en-US" sz="2400" dirty="0" smtClean="0"/>
              <a:t> </a:t>
            </a:r>
            <a:r>
              <a:rPr lang="en-US" sz="2400" dirty="0" err="1" smtClean="0"/>
              <a:t>nulparum</a:t>
            </a:r>
            <a:r>
              <a:rPr lang="en-US" sz="2400" dirty="0" smtClean="0"/>
              <a:t> </a:t>
            </a:r>
            <a:r>
              <a:rPr lang="en-US" sz="2400" dirty="0" err="1" smtClean="0"/>
              <a:t>dionecus</a:t>
            </a:r>
            <a:r>
              <a:rPr lang="en-US" sz="2400" dirty="0" smtClean="0"/>
              <a:t>, </a:t>
            </a:r>
            <a:r>
              <a:rPr lang="en-US" sz="2400" dirty="0" err="1" smtClean="0"/>
              <a:t>sae</a:t>
            </a:r>
            <a:r>
              <a:rPr lang="en-US" sz="2400" dirty="0" smtClean="0"/>
              <a:t> </a:t>
            </a:r>
            <a:r>
              <a:rPr lang="en-US" sz="2400" dirty="0" err="1" smtClean="0"/>
              <a:t>minte</a:t>
            </a:r>
            <a:r>
              <a:rPr lang="en-US" sz="2400" dirty="0" smtClean="0"/>
              <a:t> </a:t>
            </a:r>
            <a:r>
              <a:rPr lang="en-US" sz="2400" dirty="0" err="1" smtClean="0"/>
              <a:t>nonsectur</a:t>
            </a:r>
            <a:r>
              <a:rPr lang="en-US" sz="2400" dirty="0" smtClean="0"/>
              <a:t> </a:t>
            </a:r>
            <a:r>
              <a:rPr lang="en-US" sz="2400" dirty="0" err="1" smtClean="0"/>
              <a:t>rem</a:t>
            </a:r>
            <a:r>
              <a:rPr lang="en-US" sz="2400" dirty="0" smtClean="0"/>
              <a:t> </a:t>
            </a:r>
            <a:r>
              <a:rPr lang="en-US" sz="2400" dirty="0" err="1" smtClean="0"/>
              <a:t>nissi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quideles</a:t>
            </a:r>
            <a:r>
              <a:rPr lang="en-US" sz="2400" dirty="0" smtClean="0"/>
              <a:t> </a:t>
            </a:r>
            <a:r>
              <a:rPr lang="en-US" sz="2400" dirty="0" err="1" smtClean="0"/>
              <a:t>isquaec</a:t>
            </a:r>
            <a:r>
              <a:rPr lang="en-US" sz="2400" dirty="0" smtClean="0"/>
              <a:t> </a:t>
            </a:r>
            <a:r>
              <a:rPr lang="en-US" sz="2400" dirty="0" err="1" smtClean="0"/>
              <a:t>aborum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quo </a:t>
            </a:r>
            <a:r>
              <a:rPr lang="en-US" sz="2400" dirty="0" err="1" smtClean="0"/>
              <a:t>quiam</a:t>
            </a:r>
            <a:r>
              <a:rPr lang="en-US" sz="2400" dirty="0" smtClean="0"/>
              <a:t> </a:t>
            </a:r>
            <a:r>
              <a:rPr lang="en-US" sz="2400" dirty="0" err="1" smtClean="0"/>
              <a:t>repratur</a:t>
            </a:r>
            <a:r>
              <a:rPr lang="en-US" sz="2400" dirty="0" smtClean="0"/>
              <a:t> </a:t>
            </a:r>
            <a:r>
              <a:rPr lang="en-US" sz="2400" dirty="0" err="1" smtClean="0"/>
              <a:t>ab</a:t>
            </a:r>
            <a:r>
              <a:rPr lang="en-US" sz="2400" dirty="0" smtClean="0"/>
              <a:t> </a:t>
            </a:r>
            <a:r>
              <a:rPr lang="en-US" sz="2400" dirty="0" err="1" smtClean="0"/>
              <a:t>ipic</a:t>
            </a:r>
            <a:r>
              <a:rPr lang="en-US" sz="2400" dirty="0" smtClean="0"/>
              <a:t> </a:t>
            </a:r>
            <a:r>
              <a:rPr lang="en-US" sz="2400" dirty="0" err="1" smtClean="0"/>
              <a:t>tecesec</a:t>
            </a:r>
            <a:r>
              <a:rPr lang="en-US" sz="2400" dirty="0" smtClean="0"/>
              <a:t> </a:t>
            </a:r>
            <a:r>
              <a:rPr lang="en-US" sz="2400" dirty="0" err="1" smtClean="0"/>
              <a:t>aepero</a:t>
            </a:r>
            <a:r>
              <a:rPr lang="en-US" sz="2400" dirty="0" smtClean="0"/>
              <a:t> </a:t>
            </a:r>
            <a:r>
              <a:rPr lang="en-US" sz="2400" dirty="0" err="1" smtClean="0"/>
              <a:t>doluptae</a:t>
            </a:r>
            <a:r>
              <a:rPr lang="en-US" sz="2400" dirty="0" smtClean="0"/>
              <a:t> </a:t>
            </a:r>
            <a:r>
              <a:rPr lang="en-US" sz="2400" dirty="0" err="1" smtClean="0"/>
              <a:t>et.Illaut</a:t>
            </a:r>
            <a:r>
              <a:rPr lang="en-US" sz="2400" dirty="0" smtClean="0"/>
              <a:t> </a:t>
            </a:r>
            <a:r>
              <a:rPr lang="en-US" sz="2400" dirty="0" err="1" smtClean="0"/>
              <a:t>faceat</a:t>
            </a:r>
            <a:r>
              <a:rPr lang="en-US" sz="2400" dirty="0" smtClean="0"/>
              <a:t>. </a:t>
            </a:r>
            <a:r>
              <a:rPr lang="en-US" sz="2400" dirty="0" err="1" smtClean="0"/>
              <a:t>Bis</a:t>
            </a:r>
            <a:r>
              <a:rPr lang="en-US" sz="2400" dirty="0" smtClean="0"/>
              <a:t> </a:t>
            </a:r>
            <a:r>
              <a:rPr lang="en-US" sz="2400" dirty="0" err="1" smtClean="0"/>
              <a:t>sapidus</a:t>
            </a:r>
            <a:r>
              <a:rPr lang="en-US" sz="2400" dirty="0" smtClean="0"/>
              <a:t> as </a:t>
            </a:r>
            <a:r>
              <a:rPr lang="en-US" sz="2400" dirty="0" err="1" smtClean="0"/>
              <a:t>sam</a:t>
            </a:r>
            <a:r>
              <a:rPr lang="en-US" sz="2400" dirty="0" smtClean="0"/>
              <a:t> </a:t>
            </a:r>
            <a:r>
              <a:rPr lang="en-US" sz="2400" dirty="0" err="1" smtClean="0"/>
              <a:t>nos</a:t>
            </a:r>
            <a:r>
              <a:rPr lang="en-US" sz="2400" dirty="0" smtClean="0"/>
              <a:t> </a:t>
            </a:r>
            <a:r>
              <a:rPr lang="en-US" sz="2400" dirty="0" err="1" smtClean="0"/>
              <a:t>ererunda</a:t>
            </a:r>
            <a:r>
              <a:rPr lang="en-US" sz="2400" dirty="0" smtClean="0"/>
              <a:t> </a:t>
            </a:r>
            <a:r>
              <a:rPr lang="en-US" sz="2400" dirty="0" err="1" smtClean="0"/>
              <a:t>evelestota</a:t>
            </a:r>
            <a:r>
              <a:rPr lang="en-US" sz="2400" dirty="0" smtClean="0"/>
              <a:t> is </a:t>
            </a:r>
            <a:r>
              <a:rPr lang="en-US" sz="2400" dirty="0" err="1" smtClean="0"/>
              <a:t>enihit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en-US" sz="2400" dirty="0" smtClean="0"/>
              <a:t> </a:t>
            </a:r>
            <a:r>
              <a:rPr lang="en-US" sz="2400" dirty="0" err="1" smtClean="0"/>
              <a:t>quosa</a:t>
            </a:r>
            <a:r>
              <a:rPr lang="en-US" sz="2400" dirty="0" smtClean="0"/>
              <a:t> </a:t>
            </a:r>
            <a:r>
              <a:rPr lang="en-US" sz="2400" dirty="0" err="1" smtClean="0"/>
              <a:t>doloremporro</a:t>
            </a:r>
            <a:r>
              <a:rPr lang="en-US" sz="2400" dirty="0" smtClean="0"/>
              <a:t> to </a:t>
            </a:r>
            <a:r>
              <a:rPr lang="en-US" sz="2400" dirty="0" err="1" smtClean="0"/>
              <a:t>dolum</a:t>
            </a:r>
            <a:r>
              <a:rPr lang="en-US" sz="2400" dirty="0" smtClean="0"/>
              <a:t> am re </a:t>
            </a:r>
            <a:r>
              <a:rPr lang="en-US" sz="2400" dirty="0" err="1" smtClean="0"/>
              <a:t>volum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as </a:t>
            </a:r>
            <a:r>
              <a:rPr lang="en-US" sz="2400" dirty="0" err="1" smtClean="0"/>
              <a:t>molorporro</a:t>
            </a:r>
            <a:r>
              <a:rPr lang="en-US" sz="2400" dirty="0" smtClean="0"/>
              <a:t> </a:t>
            </a:r>
            <a:r>
              <a:rPr lang="en-US" sz="2400" dirty="0" err="1" smtClean="0"/>
              <a:t>officto</a:t>
            </a:r>
            <a:r>
              <a:rPr lang="en-US" sz="2400" dirty="0" smtClean="0"/>
              <a:t> </a:t>
            </a:r>
            <a:r>
              <a:rPr lang="en-US" sz="2400" dirty="0" err="1" smtClean="0"/>
              <a:t>tecae</a:t>
            </a:r>
            <a:r>
              <a:rPr lang="en-US" sz="2400" dirty="0" smtClean="0"/>
              <a:t> </a:t>
            </a:r>
            <a:r>
              <a:rPr lang="en-US" sz="2400" dirty="0" err="1" smtClean="0"/>
              <a:t>sunducit</a:t>
            </a:r>
            <a:r>
              <a:rPr lang="en-US" sz="2400" dirty="0" smtClean="0"/>
              <a:t>, </a:t>
            </a:r>
            <a:r>
              <a:rPr lang="en-US" sz="2400" dirty="0" err="1" smtClean="0"/>
              <a:t>sequo</a:t>
            </a:r>
            <a:r>
              <a:rPr lang="en-US" sz="2400" dirty="0" smtClean="0"/>
              <a:t> </a:t>
            </a:r>
            <a:r>
              <a:rPr lang="en-US" sz="2400" dirty="0" err="1" smtClean="0"/>
              <a:t>ducia</a:t>
            </a:r>
            <a:r>
              <a:rPr lang="en-US" sz="2400" dirty="0" smtClean="0"/>
              <a:t> </a:t>
            </a:r>
            <a:r>
              <a:rPr lang="en-US" sz="2400" dirty="0" err="1" smtClean="0"/>
              <a:t>dolupta</a:t>
            </a:r>
            <a:r>
              <a:rPr lang="en-US" sz="2400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, </a:t>
            </a:r>
            <a:r>
              <a:rPr lang="en-US" sz="2400" dirty="0" err="1" smtClean="0"/>
              <a:t>occus</a:t>
            </a:r>
            <a:r>
              <a:rPr lang="en-US" sz="2400" dirty="0" smtClean="0"/>
              <a:t> quae. Nam, </a:t>
            </a:r>
            <a:r>
              <a:rPr lang="en-US" sz="2400" dirty="0" err="1" smtClean="0"/>
              <a:t>nobisit</a:t>
            </a:r>
            <a:r>
              <a:rPr lang="en-US" sz="2400" dirty="0" smtClean="0"/>
              <a:t> re sit, </a:t>
            </a:r>
            <a:r>
              <a:rPr lang="en-US" sz="2400" dirty="0" err="1" smtClean="0"/>
              <a:t>tenient</a:t>
            </a:r>
            <a:r>
              <a:rPr lang="en-US" sz="2400" dirty="0" smtClean="0"/>
              <a:t> </a:t>
            </a:r>
            <a:r>
              <a:rPr lang="en-US" sz="2400" dirty="0" err="1" smtClean="0"/>
              <a:t>aliquam</a:t>
            </a:r>
            <a:r>
              <a:rPr lang="en-US" sz="2400" dirty="0" smtClean="0"/>
              <a:t> </a:t>
            </a:r>
            <a:r>
              <a:rPr lang="en-US" sz="2400" dirty="0" err="1" smtClean="0"/>
              <a:t>ducil</a:t>
            </a:r>
            <a:r>
              <a:rPr lang="en-US" sz="2400" dirty="0" smtClean="0"/>
              <a:t> maxim </a:t>
            </a:r>
            <a:r>
              <a:rPr lang="en-US" sz="2400" dirty="0" err="1" smtClean="0"/>
              <a:t>fuga</a:t>
            </a:r>
            <a:r>
              <a:rPr lang="en-US" sz="2400" dirty="0" smtClean="0"/>
              <a:t>. </a:t>
            </a:r>
            <a:r>
              <a:rPr lang="en-US" sz="2400" dirty="0" err="1" smtClean="0"/>
              <a:t>Fero</a:t>
            </a:r>
            <a:r>
              <a:rPr lang="en-US" sz="2400" dirty="0" smtClean="0"/>
              <a:t> </a:t>
            </a:r>
            <a:r>
              <a:rPr lang="en-US" sz="2400" dirty="0" err="1" smtClean="0"/>
              <a:t>beatur</a:t>
            </a:r>
            <a:r>
              <a:rPr lang="en-US" sz="2400" dirty="0" smtClean="0"/>
              <a:t> mil in </a:t>
            </a:r>
            <a:r>
              <a:rPr lang="en-US" sz="2400" dirty="0" err="1" smtClean="0"/>
              <a:t>consequi</a:t>
            </a:r>
            <a:r>
              <a:rPr lang="en-US" sz="2400" dirty="0" smtClean="0"/>
              <a:t> </a:t>
            </a:r>
            <a:r>
              <a:rPr lang="en-US" sz="2400" dirty="0" err="1" smtClean="0"/>
              <a:t>aceatur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ad </a:t>
            </a:r>
            <a:r>
              <a:rPr lang="en-US" sz="2400" dirty="0" err="1" smtClean="0"/>
              <a:t>quaes</a:t>
            </a:r>
            <a:r>
              <a:rPr lang="en-US" sz="2400" dirty="0" smtClean="0"/>
              <a:t> </a:t>
            </a:r>
            <a:r>
              <a:rPr lang="en-US" sz="2400" dirty="0" err="1" smtClean="0"/>
              <a:t>simus</a:t>
            </a:r>
            <a:r>
              <a:rPr lang="en-US" sz="2400" dirty="0" smtClean="0"/>
              <a:t>, </a:t>
            </a:r>
            <a:r>
              <a:rPr lang="en-US" sz="2400" dirty="0" err="1" smtClean="0"/>
              <a:t>ullectur</a:t>
            </a:r>
            <a:r>
              <a:rPr lang="en-US" sz="2400" dirty="0" smtClean="0"/>
              <a:t> </a:t>
            </a:r>
            <a:r>
              <a:rPr lang="en-US" sz="2400" dirty="0" err="1" smtClean="0"/>
              <a:t>accus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en-US" sz="2400" dirty="0" smtClean="0"/>
              <a:t> </a:t>
            </a:r>
            <a:r>
              <a:rPr lang="en-US" sz="2400" dirty="0" err="1" smtClean="0"/>
              <a:t>erae</a:t>
            </a:r>
            <a:r>
              <a:rPr lang="en-US" sz="2400" dirty="0" smtClean="0"/>
              <a:t>. Lore, </a:t>
            </a:r>
            <a:r>
              <a:rPr lang="en-US" sz="2400" dirty="0" err="1" smtClean="0"/>
              <a:t>omnimusdant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voluptiorat</a:t>
            </a:r>
            <a:r>
              <a:rPr lang="en-US" sz="2400" dirty="0" smtClean="0"/>
              <a:t> </a:t>
            </a:r>
            <a:r>
              <a:rPr lang="en-US" sz="2400" dirty="0" err="1" smtClean="0"/>
              <a:t>destrum</a:t>
            </a:r>
            <a:r>
              <a:rPr lang="en-US" sz="2400" dirty="0" smtClean="0"/>
              <a:t> qui </a:t>
            </a:r>
            <a:r>
              <a:rPr lang="en-US" sz="2400" dirty="0" err="1" smtClean="0"/>
              <a:t>optatis</a:t>
            </a:r>
            <a:r>
              <a:rPr lang="en-US" sz="2400" dirty="0" smtClean="0"/>
              <a:t> in </a:t>
            </a:r>
            <a:r>
              <a:rPr lang="en-US" sz="2400" dirty="0" err="1" smtClean="0"/>
              <a:t>plabo</a:t>
            </a:r>
            <a:r>
              <a:rPr lang="en-US" sz="2400" dirty="0" smtClean="0"/>
              <a:t>. </a:t>
            </a:r>
            <a:r>
              <a:rPr lang="en-US" sz="2400" dirty="0" err="1" smtClean="0"/>
              <a:t>Porro</a:t>
            </a:r>
            <a:r>
              <a:rPr lang="en-US" sz="2400" dirty="0" smtClean="0"/>
              <a:t> cum quo </a:t>
            </a:r>
            <a:r>
              <a:rPr lang="en-US" sz="2400" dirty="0" err="1" smtClean="0"/>
              <a:t>blatia</a:t>
            </a:r>
            <a:r>
              <a:rPr lang="en-US" sz="2400" dirty="0" smtClean="0"/>
              <a:t> </a:t>
            </a:r>
            <a:r>
              <a:rPr lang="en-US" sz="2400" dirty="0" err="1" smtClean="0"/>
              <a:t>nis</a:t>
            </a:r>
            <a:r>
              <a:rPr lang="en-US" sz="2400" dirty="0" smtClean="0"/>
              <a:t> </a:t>
            </a:r>
            <a:r>
              <a:rPr lang="en-US" sz="2400" dirty="0" err="1" smtClean="0"/>
              <a:t>sintiume</a:t>
            </a:r>
            <a:r>
              <a:rPr lang="en-US" sz="2400" dirty="0" smtClean="0"/>
              <a:t> net, </a:t>
            </a:r>
            <a:r>
              <a:rPr lang="en-US" sz="2400" dirty="0" err="1" smtClean="0"/>
              <a:t>occum</a:t>
            </a:r>
            <a:r>
              <a:rPr lang="en-US" sz="2400" dirty="0" smtClean="0"/>
              <a:t> </a:t>
            </a:r>
            <a:r>
              <a:rPr lang="en-US" sz="2400" dirty="0" err="1" smtClean="0"/>
              <a:t>intempo</a:t>
            </a:r>
            <a:r>
              <a:rPr lang="en-US" sz="2400" dirty="0" smtClean="0"/>
              <a:t> </a:t>
            </a:r>
            <a:r>
              <a:rPr lang="en-US" sz="2400" dirty="0" err="1" smtClean="0"/>
              <a:t>rehento</a:t>
            </a:r>
            <a:r>
              <a:rPr lang="en-US" sz="2400" dirty="0" smtClean="0"/>
              <a:t> maxim </a:t>
            </a:r>
            <a:r>
              <a:rPr lang="en-US" sz="2400" dirty="0" err="1" smtClean="0"/>
              <a:t>aut</a:t>
            </a:r>
            <a:r>
              <a:rPr lang="en-US" sz="2400" dirty="0" smtClean="0"/>
              <a:t> </a:t>
            </a:r>
            <a:r>
              <a:rPr lang="en-US" sz="2400" dirty="0" err="1" smtClean="0"/>
              <a:t>autatur</a:t>
            </a:r>
            <a:r>
              <a:rPr lang="en-US" sz="2400" dirty="0" smtClean="0"/>
              <a:t>? </a:t>
            </a:r>
            <a:r>
              <a:rPr lang="en-US" sz="2400" dirty="0" err="1" smtClean="0"/>
              <a:t>Tias</a:t>
            </a:r>
            <a:r>
              <a:rPr lang="en-US" sz="2400" dirty="0" smtClean="0"/>
              <a:t> </a:t>
            </a:r>
            <a:r>
              <a:rPr lang="en-US" sz="2400" dirty="0" err="1" smtClean="0"/>
              <a:t>intibearios</a:t>
            </a:r>
            <a:r>
              <a:rPr lang="en-US" sz="2400" dirty="0" smtClean="0"/>
              <a:t> </a:t>
            </a:r>
            <a:r>
              <a:rPr lang="en-US" sz="2400" dirty="0" err="1" smtClean="0"/>
              <a:t>accusam</a:t>
            </a:r>
            <a:r>
              <a:rPr lang="en-US" sz="2400" dirty="0" smtClean="0"/>
              <a:t> </a:t>
            </a:r>
            <a:r>
              <a:rPr lang="en-US" sz="2400" dirty="0" err="1" smtClean="0"/>
              <a:t>vendem</a:t>
            </a:r>
            <a:r>
              <a:rPr lang="en-US" sz="2400" dirty="0" smtClean="0"/>
              <a:t> </a:t>
            </a:r>
            <a:r>
              <a:rPr lang="en-US" sz="2400" dirty="0" err="1" smtClean="0"/>
              <a:t>voluptatia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poreper</a:t>
            </a:r>
            <a:r>
              <a:rPr lang="en-US" sz="2400" dirty="0" smtClean="0"/>
              <a:t> </a:t>
            </a:r>
            <a:r>
              <a:rPr lang="en-US" sz="2400" dirty="0" err="1" smtClean="0"/>
              <a:t>natisquunt</a:t>
            </a:r>
            <a:r>
              <a:rPr lang="en-US" sz="2400" dirty="0" smtClean="0"/>
              <a:t> </a:t>
            </a:r>
            <a:r>
              <a:rPr lang="en-US" sz="2400" dirty="0" err="1" smtClean="0"/>
              <a:t>quat</a:t>
            </a:r>
            <a:r>
              <a:rPr lang="en-US" sz="2400" dirty="0" smtClean="0"/>
              <a:t> ad </a:t>
            </a:r>
            <a:r>
              <a:rPr lang="en-US" sz="2400" dirty="0" err="1" smtClean="0"/>
              <a:t>elibusantia</a:t>
            </a:r>
            <a:r>
              <a:rPr lang="en-US" sz="2400" dirty="0" smtClean="0"/>
              <a:t> </a:t>
            </a:r>
            <a:r>
              <a:rPr lang="en-US" sz="2400" dirty="0" err="1" smtClean="0"/>
              <a:t>vitiunt</a:t>
            </a:r>
            <a:r>
              <a:rPr lang="en-US" sz="2400" dirty="0" smtClean="0"/>
              <a:t> mi, </a:t>
            </a:r>
            <a:r>
              <a:rPr lang="en-US" sz="2400" dirty="0" err="1" smtClean="0"/>
              <a:t>ut</a:t>
            </a:r>
            <a:r>
              <a:rPr lang="en-US" sz="2400" dirty="0" smtClean="0"/>
              <a:t> qui </a:t>
            </a:r>
            <a:r>
              <a:rPr lang="en-US" sz="2400" dirty="0" err="1" smtClean="0"/>
              <a:t>sundis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en-US" sz="2400" dirty="0" smtClean="0"/>
              <a:t> </a:t>
            </a:r>
            <a:r>
              <a:rPr lang="en-US" sz="2400" dirty="0" err="1" smtClean="0"/>
              <a:t>hiciis</a:t>
            </a:r>
            <a:r>
              <a:rPr lang="en-US" sz="2400" dirty="0" smtClean="0"/>
              <a:t> in </a:t>
            </a:r>
            <a:r>
              <a:rPr lang="en-US" sz="2400" dirty="0" err="1" smtClean="0"/>
              <a:t>enistia</a:t>
            </a:r>
            <a:r>
              <a:rPr lang="en-US" sz="2400" dirty="0" smtClean="0"/>
              <a:t> </a:t>
            </a:r>
            <a:r>
              <a:rPr lang="en-US" sz="2400" dirty="0" err="1" smtClean="0"/>
              <a:t>spersperibus</a:t>
            </a:r>
            <a:r>
              <a:rPr lang="en-US" sz="2400" dirty="0" smtClean="0"/>
              <a:t> </a:t>
            </a:r>
            <a:r>
              <a:rPr lang="en-US" sz="2400" dirty="0" err="1" smtClean="0"/>
              <a:t>sequi</a:t>
            </a:r>
            <a:r>
              <a:rPr lang="en-US" sz="2400" dirty="0" smtClean="0"/>
              <a:t> ant.</a:t>
            </a:r>
          </a:p>
          <a:p>
            <a:pPr lvl="0"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r>
              <a:rPr lang="en-US" sz="2400" dirty="0" smtClean="0"/>
              <a:t>Odis </a:t>
            </a:r>
            <a:r>
              <a:rPr lang="en-US" sz="2400" dirty="0" err="1" smtClean="0"/>
              <a:t>nonsequia</a:t>
            </a:r>
            <a:r>
              <a:rPr lang="en-US" sz="2400" dirty="0" smtClean="0"/>
              <a:t>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fuga</a:t>
            </a:r>
            <a:r>
              <a:rPr lang="en-US" sz="2400" dirty="0" smtClean="0"/>
              <a:t>. </a:t>
            </a:r>
            <a:r>
              <a:rPr lang="en-US" sz="2400" dirty="0" err="1" smtClean="0"/>
              <a:t>Leceatur</a:t>
            </a:r>
            <a:r>
              <a:rPr lang="en-US" sz="2400" dirty="0" smtClean="0"/>
              <a:t>, </a:t>
            </a:r>
            <a:r>
              <a:rPr lang="en-US" sz="2400" dirty="0" err="1" smtClean="0"/>
              <a:t>ut</a:t>
            </a:r>
            <a:r>
              <a:rPr lang="en-US" sz="2400" dirty="0" smtClean="0"/>
              <a:t> quam am quam ad qui </a:t>
            </a:r>
            <a:r>
              <a:rPr lang="en-US" sz="2400" dirty="0" err="1" smtClean="0"/>
              <a:t>atemqui</a:t>
            </a:r>
            <a:r>
              <a:rPr lang="en-US" sz="2400" dirty="0" smtClean="0"/>
              <a:t> </a:t>
            </a:r>
            <a:r>
              <a:rPr lang="en-US" sz="2400" dirty="0" err="1" smtClean="0"/>
              <a:t>dolorro</a:t>
            </a:r>
            <a:r>
              <a:rPr lang="en-US" sz="2400" dirty="0" smtClean="0"/>
              <a:t> </a:t>
            </a:r>
            <a:r>
              <a:rPr lang="en-US" sz="2400" dirty="0" err="1" smtClean="0"/>
              <a:t>vitendae</a:t>
            </a:r>
            <a:r>
              <a:rPr lang="en-US" sz="2400" dirty="0" smtClean="0"/>
              <a:t> </a:t>
            </a:r>
            <a:r>
              <a:rPr lang="en-US" sz="2400" dirty="0" err="1" smtClean="0"/>
              <a:t>veni</a:t>
            </a:r>
            <a:r>
              <a:rPr lang="en-US" sz="2400" dirty="0" smtClean="0"/>
              <a:t> </a:t>
            </a:r>
            <a:r>
              <a:rPr lang="en-US" sz="2400" dirty="0" err="1" smtClean="0"/>
              <a:t>optatur</a:t>
            </a:r>
            <a:r>
              <a:rPr lang="en-US" sz="2400" dirty="0" smtClean="0"/>
              <a:t>?</a:t>
            </a:r>
          </a:p>
          <a:p>
            <a:pPr lvl="0"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r>
              <a:rPr lang="en-US" sz="2400" dirty="0" err="1" smtClean="0"/>
              <a:t>Restia</a:t>
            </a:r>
            <a:r>
              <a:rPr lang="en-US" sz="2400" dirty="0" smtClean="0"/>
              <a:t> </a:t>
            </a:r>
            <a:r>
              <a:rPr lang="en-US" sz="2400" dirty="0" err="1" smtClean="0"/>
              <a:t>sunto</a:t>
            </a:r>
            <a:r>
              <a:rPr lang="en-US" sz="2400" dirty="0" smtClean="0"/>
              <a:t> ex et </a:t>
            </a:r>
            <a:r>
              <a:rPr lang="en-US" sz="2400" dirty="0" err="1" smtClean="0"/>
              <a:t>quassunt</a:t>
            </a:r>
            <a:r>
              <a:rPr lang="en-US" sz="2400" dirty="0" smtClean="0"/>
              <a:t> </a:t>
            </a:r>
            <a:r>
              <a:rPr lang="en-US" sz="2400" dirty="0" err="1" smtClean="0"/>
              <a:t>officiam</a:t>
            </a:r>
            <a:r>
              <a:rPr lang="en-US" sz="2400" dirty="0" smtClean="0"/>
              <a:t>,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dios</a:t>
            </a:r>
            <a:r>
              <a:rPr lang="en-US" sz="2400" dirty="0" smtClean="0"/>
              <a:t> sum in </a:t>
            </a:r>
            <a:r>
              <a:rPr lang="en-US" sz="2400" dirty="0" err="1" smtClean="0"/>
              <a:t>nem</a:t>
            </a:r>
            <a:r>
              <a:rPr lang="en-US" sz="2400" dirty="0" smtClean="0"/>
              <a:t> </a:t>
            </a:r>
            <a:r>
              <a:rPr lang="en-US" sz="2400" dirty="0" err="1" smtClean="0"/>
              <a:t>explit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conserora</a:t>
            </a:r>
            <a:r>
              <a:rPr lang="en-US" sz="2400" dirty="0" smtClean="0"/>
              <a:t> </a:t>
            </a:r>
            <a:r>
              <a:rPr lang="en-US" sz="2400" dirty="0" err="1" smtClean="0"/>
              <a:t>apelictaes</a:t>
            </a:r>
            <a:r>
              <a:rPr lang="en-US" sz="2400" dirty="0" smtClean="0"/>
              <a:t> </a:t>
            </a:r>
            <a:r>
              <a:rPr lang="en-US" sz="2400" dirty="0" err="1" smtClean="0"/>
              <a:t>molori</a:t>
            </a:r>
            <a:r>
              <a:rPr lang="en-US" sz="2400" dirty="0" smtClean="0"/>
              <a:t> </a:t>
            </a:r>
            <a:r>
              <a:rPr lang="en-US" sz="2400" dirty="0" err="1" smtClean="0"/>
              <a:t>venditiunt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maximen</a:t>
            </a:r>
            <a:r>
              <a:rPr lang="en-US" sz="2400" dirty="0" smtClean="0"/>
              <a:t> </a:t>
            </a:r>
            <a:r>
              <a:rPr lang="en-US" sz="2400" dirty="0" err="1" smtClean="0"/>
              <a:t>istrum</a:t>
            </a:r>
            <a:r>
              <a:rPr lang="en-US" sz="2400" dirty="0" smtClean="0"/>
              <a:t>, tem </a:t>
            </a:r>
            <a:r>
              <a:rPr lang="en-US" sz="2400" dirty="0" err="1" smtClean="0"/>
              <a:t>fugias</a:t>
            </a:r>
            <a:r>
              <a:rPr lang="en-US" sz="2400" dirty="0" smtClean="0"/>
              <a:t> mo </a:t>
            </a:r>
            <a:r>
              <a:rPr lang="en-US" sz="2400" dirty="0" err="1" smtClean="0"/>
              <a:t>testrunt</a:t>
            </a:r>
            <a:r>
              <a:rPr lang="en-US" sz="2400" dirty="0" smtClean="0"/>
              <a:t> </a:t>
            </a:r>
            <a:r>
              <a:rPr lang="en-US" sz="2400" dirty="0" err="1" smtClean="0"/>
              <a:t>alitatium</a:t>
            </a:r>
            <a:r>
              <a:rPr lang="en-US" sz="2400" dirty="0" smtClean="0"/>
              <a:t> </a:t>
            </a:r>
            <a:r>
              <a:rPr lang="en-US" sz="2400" dirty="0" err="1" smtClean="0"/>
              <a:t>quis</a:t>
            </a:r>
            <a:r>
              <a:rPr lang="en-US" sz="2400" dirty="0" smtClean="0"/>
              <a:t> </a:t>
            </a:r>
            <a:r>
              <a:rPr lang="en-US" sz="2400" dirty="0" err="1" smtClean="0"/>
              <a:t>resti</a:t>
            </a:r>
            <a:r>
              <a:rPr lang="en-US" sz="2400" dirty="0" smtClean="0"/>
              <a:t> qui non </a:t>
            </a:r>
            <a:r>
              <a:rPr lang="en-US" sz="2400" dirty="0" err="1" smtClean="0"/>
              <a:t>nitis</a:t>
            </a:r>
            <a:r>
              <a:rPr lang="en-US" sz="2400" dirty="0" smtClean="0"/>
              <a:t> et </a:t>
            </a:r>
            <a:r>
              <a:rPr lang="en-US" sz="2400" dirty="0" err="1" smtClean="0"/>
              <a:t>veri</a:t>
            </a:r>
            <a:r>
              <a:rPr lang="en-US" sz="2400" dirty="0" smtClean="0"/>
              <a:t> quo </a:t>
            </a:r>
            <a:r>
              <a:rPr lang="en-US" sz="2400" dirty="0" err="1" smtClean="0"/>
              <a:t>berum</a:t>
            </a:r>
            <a:r>
              <a:rPr lang="en-US" sz="2400" dirty="0" smtClean="0"/>
              <a:t> </a:t>
            </a:r>
            <a:r>
              <a:rPr lang="en-US" sz="2400" dirty="0" err="1" smtClean="0"/>
              <a:t>enis</a:t>
            </a:r>
            <a:r>
              <a:rPr lang="en-US" sz="2400" dirty="0" smtClean="0"/>
              <a:t> </a:t>
            </a:r>
            <a:r>
              <a:rPr lang="en-US" sz="2400" dirty="0" err="1" smtClean="0"/>
              <a:t>nonse</a:t>
            </a:r>
            <a:r>
              <a:rPr lang="en-US" sz="2400" dirty="0" smtClean="0"/>
              <a:t> </a:t>
            </a:r>
            <a:r>
              <a:rPr lang="en-US" sz="2400" dirty="0" err="1" smtClean="0"/>
              <a:t>sim</a:t>
            </a:r>
            <a:r>
              <a:rPr lang="en-US" sz="2400" dirty="0" smtClean="0"/>
              <a:t> </a:t>
            </a:r>
            <a:r>
              <a:rPr lang="en-US" sz="2400" dirty="0" err="1" smtClean="0"/>
              <a:t>ernatem</a:t>
            </a:r>
            <a:r>
              <a:rPr lang="en-US" sz="2400" dirty="0" smtClean="0"/>
              <a:t> quid </a:t>
            </a:r>
            <a:r>
              <a:rPr lang="en-US" sz="2400" dirty="0" err="1" smtClean="0"/>
              <a:t>molendit</a:t>
            </a:r>
            <a:r>
              <a:rPr lang="en-US" sz="2400" dirty="0" smtClean="0"/>
              <a:t> </a:t>
            </a:r>
            <a:r>
              <a:rPr lang="en-US" sz="2400" dirty="0" err="1" smtClean="0"/>
              <a:t>laccum</a:t>
            </a:r>
            <a:r>
              <a:rPr lang="en-US" sz="2400" dirty="0" smtClean="0"/>
              <a:t> </a:t>
            </a:r>
            <a:r>
              <a:rPr lang="en-US" sz="2400" dirty="0" err="1" smtClean="0"/>
              <a:t>nullaborem</a:t>
            </a:r>
            <a:r>
              <a:rPr lang="en-US" sz="2400" dirty="0" smtClean="0"/>
              <a:t> </a:t>
            </a:r>
            <a:r>
              <a:rPr lang="en-US" sz="2400" dirty="0" err="1" smtClean="0"/>
              <a:t>quat</a:t>
            </a:r>
            <a:r>
              <a:rPr lang="en-US" sz="2400" dirty="0" smtClean="0"/>
              <a:t> </a:t>
            </a:r>
            <a:r>
              <a:rPr lang="en-US" sz="2400" dirty="0" err="1" smtClean="0"/>
              <a:t>dolorem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ipsapera</a:t>
            </a:r>
            <a:r>
              <a:rPr lang="en-US" sz="2400" dirty="0" smtClean="0"/>
              <a:t> </a:t>
            </a:r>
            <a:r>
              <a:rPr lang="en-US" sz="2400" dirty="0" err="1" smtClean="0"/>
              <a:t>voluptat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en-US" sz="2400" dirty="0" smtClean="0"/>
              <a:t> </a:t>
            </a:r>
            <a:r>
              <a:rPr lang="en-US" sz="2400" dirty="0" err="1" smtClean="0"/>
              <a:t>quiscit</a:t>
            </a:r>
            <a:r>
              <a:rPr lang="en-US" sz="2400" dirty="0" smtClean="0"/>
              <a:t> </a:t>
            </a:r>
            <a:r>
              <a:rPr lang="en-US" sz="2400" dirty="0" err="1" smtClean="0"/>
              <a:t>voloritas</a:t>
            </a:r>
            <a:r>
              <a:rPr lang="en-US" sz="2400" dirty="0" smtClean="0"/>
              <a:t> </a:t>
            </a:r>
            <a:r>
              <a:rPr lang="en-US" sz="2400" dirty="0" err="1" smtClean="0"/>
              <a:t>acesedi</a:t>
            </a:r>
            <a:r>
              <a:rPr lang="en-US" sz="2400" dirty="0" smtClean="0"/>
              <a:t> </a:t>
            </a:r>
            <a:r>
              <a:rPr lang="en-US" sz="2400" dirty="0" err="1" smtClean="0"/>
              <a:t>ciatur</a:t>
            </a:r>
            <a:r>
              <a:rPr lang="en-US" sz="2400" dirty="0" smtClean="0"/>
              <a:t> </a:t>
            </a:r>
            <a:r>
              <a:rPr lang="en-US" sz="2400" dirty="0" err="1" smtClean="0"/>
              <a:t>sus</a:t>
            </a:r>
            <a:r>
              <a:rPr lang="en-US" sz="2400" dirty="0" smtClean="0"/>
              <a:t> minus </a:t>
            </a:r>
            <a:r>
              <a:rPr lang="en-US" sz="2400" dirty="0" err="1" smtClean="0"/>
              <a:t>derior</a:t>
            </a:r>
            <a:r>
              <a:rPr lang="en-US" sz="2400" dirty="0" smtClean="0"/>
              <a:t> </a:t>
            </a:r>
            <a:r>
              <a:rPr lang="en-US" sz="2400" dirty="0" err="1" smtClean="0"/>
              <a:t>accatum</a:t>
            </a:r>
            <a:r>
              <a:rPr lang="en-US" sz="2400" dirty="0" smtClean="0"/>
              <a:t> </a:t>
            </a:r>
            <a:r>
              <a:rPr lang="en-US" sz="2400" dirty="0" err="1" smtClean="0"/>
              <a:t>nobis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incius</a:t>
            </a:r>
            <a:r>
              <a:rPr lang="en-US" sz="2400" dirty="0" smtClean="0"/>
              <a:t>, </a:t>
            </a:r>
            <a:r>
              <a:rPr lang="en-US" sz="2400" dirty="0" err="1" smtClean="0"/>
              <a:t>aut</a:t>
            </a:r>
            <a:r>
              <a:rPr lang="en-US" sz="2400" dirty="0" smtClean="0"/>
              <a:t> et </a:t>
            </a:r>
            <a:r>
              <a:rPr lang="en-US" sz="2400" dirty="0" err="1" smtClean="0"/>
              <a:t>volum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sunt</a:t>
            </a:r>
            <a:r>
              <a:rPr lang="en-US" sz="2400" dirty="0" smtClean="0"/>
              <a:t> </a:t>
            </a:r>
            <a:r>
              <a:rPr lang="en-US" sz="2400" dirty="0" err="1" smtClean="0"/>
              <a:t>officto</a:t>
            </a:r>
            <a:r>
              <a:rPr lang="en-US" sz="2400" dirty="0" smtClean="0"/>
              <a:t> </a:t>
            </a:r>
            <a:r>
              <a:rPr lang="en-US" sz="2400" dirty="0" err="1" smtClean="0"/>
              <a:t>totatquodi</a:t>
            </a:r>
            <a:r>
              <a:rPr lang="en-US" sz="2400" dirty="0" smtClean="0"/>
              <a:t> </a:t>
            </a:r>
            <a:r>
              <a:rPr lang="en-US" sz="2400" dirty="0" err="1" smtClean="0"/>
              <a:t>odigent</a:t>
            </a:r>
            <a:r>
              <a:rPr lang="en-US" sz="2400" dirty="0" smtClean="0"/>
              <a:t> </a:t>
            </a:r>
            <a:r>
              <a:rPr lang="en-US" sz="2400" dirty="0" err="1" smtClean="0"/>
              <a:t>fugiaero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consequam</a:t>
            </a:r>
            <a:r>
              <a:rPr lang="en-US" sz="2400" dirty="0" smtClean="0"/>
              <a:t> alit </a:t>
            </a:r>
            <a:r>
              <a:rPr lang="en-US" sz="2400" dirty="0" err="1" smtClean="0"/>
              <a:t>vellianda</a:t>
            </a:r>
            <a:r>
              <a:rPr lang="en-US" sz="2400" dirty="0" smtClean="0"/>
              <a:t> </a:t>
            </a:r>
            <a:r>
              <a:rPr lang="en-US" sz="2400" dirty="0" err="1" smtClean="0"/>
              <a:t>sae</a:t>
            </a:r>
            <a:r>
              <a:rPr lang="en-US" sz="2400" dirty="0" smtClean="0"/>
              <a:t> </a:t>
            </a:r>
            <a:r>
              <a:rPr lang="en-US" sz="2400" dirty="0" err="1" smtClean="0"/>
              <a:t>cus</a:t>
            </a:r>
            <a:r>
              <a:rPr lang="en-US" sz="2400" dirty="0" smtClean="0"/>
              <a:t> ea </a:t>
            </a:r>
            <a:r>
              <a:rPr lang="en-US" sz="2400" dirty="0" err="1" smtClean="0"/>
              <a:t>voloreptatus</a:t>
            </a:r>
            <a:r>
              <a:rPr lang="en-US" sz="2400" dirty="0" smtClean="0"/>
              <a:t> </a:t>
            </a:r>
            <a:r>
              <a:rPr lang="en-US" sz="2400" dirty="0" err="1" smtClean="0"/>
              <a:t>minulpa</a:t>
            </a:r>
            <a:r>
              <a:rPr lang="en-US" sz="2400" dirty="0" smtClean="0"/>
              <a:t> </a:t>
            </a:r>
            <a:r>
              <a:rPr lang="en-US" sz="2400" dirty="0" err="1" smtClean="0"/>
              <a:t>ruptatur</a:t>
            </a:r>
            <a:r>
              <a:rPr lang="en-US" sz="2400" dirty="0" smtClean="0"/>
              <a:t>? Ga. Nam fugit </a:t>
            </a:r>
            <a:r>
              <a:rPr lang="en-US" sz="2400" dirty="0" err="1" smtClean="0"/>
              <a:t>voluptur</a:t>
            </a:r>
            <a:r>
              <a:rPr lang="en-US" sz="2400" dirty="0" smtClean="0"/>
              <a:t> </a:t>
            </a:r>
            <a:r>
              <a:rPr lang="en-US" sz="2400" dirty="0" err="1" smtClean="0"/>
              <a:t>rernate</a:t>
            </a:r>
            <a:r>
              <a:rPr lang="en-US" sz="2400" dirty="0" smtClean="0"/>
              <a:t> </a:t>
            </a:r>
            <a:r>
              <a:rPr lang="en-US" sz="2400" dirty="0" err="1" smtClean="0"/>
              <a:t>derum</a:t>
            </a:r>
            <a:r>
              <a:rPr lang="en-US" sz="2400" dirty="0" smtClean="0"/>
              <a:t> </a:t>
            </a:r>
            <a:r>
              <a:rPr lang="en-US" sz="2400" dirty="0" err="1" smtClean="0"/>
              <a:t>lant</a:t>
            </a:r>
            <a:r>
              <a:rPr lang="en-US" sz="2400" dirty="0" smtClean="0"/>
              <a:t> </a:t>
            </a:r>
            <a:r>
              <a:rPr lang="en-US" sz="2400" dirty="0" err="1" smtClean="0"/>
              <a:t>audam</a:t>
            </a:r>
            <a:r>
              <a:rPr lang="en-US" sz="2400" dirty="0" smtClean="0"/>
              <a:t>,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perum</a:t>
            </a:r>
            <a:r>
              <a:rPr lang="en-US" sz="2400" dirty="0" smtClean="0"/>
              <a:t>, </a:t>
            </a:r>
            <a:r>
              <a:rPr lang="en-US" sz="2400" dirty="0" err="1" smtClean="0"/>
              <a:t>quia</a:t>
            </a:r>
            <a:r>
              <a:rPr lang="en-US" sz="2400" dirty="0" smtClean="0"/>
              <a:t> </a:t>
            </a:r>
            <a:r>
              <a:rPr lang="en-US" sz="2400" dirty="0" err="1" smtClean="0"/>
              <a:t>dolupti</a:t>
            </a:r>
            <a:r>
              <a:rPr lang="en-US" sz="2400" dirty="0" smtClean="0"/>
              <a:t> </a:t>
            </a:r>
            <a:r>
              <a:rPr lang="en-US" sz="2400" dirty="0" err="1" smtClean="0"/>
              <a:t>umenis</a:t>
            </a:r>
            <a:r>
              <a:rPr lang="en-US" sz="2400" dirty="0" smtClean="0"/>
              <a:t> </a:t>
            </a:r>
            <a:r>
              <a:rPr lang="en-US" sz="2400" dirty="0" err="1" smtClean="0"/>
              <a:t>exped</a:t>
            </a:r>
            <a:r>
              <a:rPr lang="en-US" sz="2400" dirty="0" smtClean="0"/>
              <a:t> qui con </a:t>
            </a:r>
            <a:r>
              <a:rPr lang="en-US" sz="2400" dirty="0" err="1" smtClean="0"/>
              <a:t>consecest</a:t>
            </a:r>
            <a:r>
              <a:rPr lang="en-US" sz="2400" dirty="0" smtClean="0"/>
              <a:t> </a:t>
            </a:r>
            <a:r>
              <a:rPr lang="en-US" sz="2400" dirty="0" err="1" smtClean="0"/>
              <a:t>laboriam</a:t>
            </a:r>
            <a:r>
              <a:rPr lang="en-US" sz="2400" dirty="0" smtClean="0"/>
              <a:t> </a:t>
            </a:r>
            <a:r>
              <a:rPr lang="en-US" sz="2400" dirty="0" err="1" smtClean="0"/>
              <a:t>aliquia</a:t>
            </a:r>
            <a:r>
              <a:rPr lang="en-US" sz="2400" dirty="0" smtClean="0"/>
              <a:t> quam </a:t>
            </a:r>
            <a:r>
              <a:rPr lang="en-US" sz="2400" dirty="0" err="1" smtClean="0"/>
              <a:t>ut</a:t>
            </a:r>
            <a:r>
              <a:rPr lang="en-US" sz="2400" dirty="0" smtClean="0"/>
              <a:t> ea serum re </a:t>
            </a:r>
            <a:r>
              <a:rPr lang="en-US" sz="2400" dirty="0" err="1" smtClean="0"/>
              <a:t>conseriori</a:t>
            </a:r>
            <a:r>
              <a:rPr lang="en-US" sz="2400" dirty="0" smtClean="0"/>
              <a:t> </a:t>
            </a:r>
            <a:r>
              <a:rPr lang="en-US" sz="2400" dirty="0" err="1" smtClean="0"/>
              <a:t>denis</a:t>
            </a:r>
            <a:r>
              <a:rPr lang="en-US" sz="2400" dirty="0" smtClean="0"/>
              <a:t> am, </a:t>
            </a:r>
            <a:r>
              <a:rPr lang="en-US" sz="2400" dirty="0" err="1" smtClean="0"/>
              <a:t>optaeculpa</a:t>
            </a:r>
            <a:r>
              <a:rPr lang="en-US" sz="2400" dirty="0" smtClean="0"/>
              <a:t> qui </a:t>
            </a:r>
            <a:r>
              <a:rPr lang="en-US" sz="2400" dirty="0" err="1" smtClean="0"/>
              <a:t>quodipi</a:t>
            </a:r>
            <a:r>
              <a:rPr lang="en-US" sz="2400" dirty="0" smtClean="0"/>
              <a:t> </a:t>
            </a:r>
            <a:r>
              <a:rPr lang="en-US" sz="2400" dirty="0" err="1" smtClean="0"/>
              <a:t>caernam</a:t>
            </a:r>
            <a:r>
              <a:rPr lang="en-US" sz="2400" dirty="0" smtClean="0"/>
              <a:t> qui </a:t>
            </a:r>
            <a:r>
              <a:rPr lang="en-US" sz="2400" dirty="0" err="1" smtClean="0"/>
              <a:t>ipidit</a:t>
            </a:r>
            <a:r>
              <a:rPr lang="en-US" sz="2400" dirty="0" smtClean="0"/>
              <a:t> qui </a:t>
            </a:r>
            <a:r>
              <a:rPr lang="en-US" sz="2400" dirty="0" err="1" smtClean="0"/>
              <a:t>omnis</a:t>
            </a:r>
            <a:r>
              <a:rPr lang="en-US" sz="2400" dirty="0" smtClean="0"/>
              <a:t> </a:t>
            </a:r>
            <a:r>
              <a:rPr lang="en-US" sz="2400" dirty="0" err="1" smtClean="0"/>
              <a:t>debis</a:t>
            </a:r>
            <a:r>
              <a:rPr lang="en-US" sz="2400" dirty="0" smtClean="0"/>
              <a:t> a in </a:t>
            </a:r>
            <a:r>
              <a:rPr lang="en-US" sz="2400" dirty="0" err="1" smtClean="0"/>
              <a:t>comniaeres</a:t>
            </a:r>
            <a:r>
              <a:rPr lang="en-US" sz="2400" dirty="0" smtClean="0"/>
              <a:t> </a:t>
            </a:r>
            <a:r>
              <a:rPr lang="en-US" sz="2400" dirty="0" err="1" smtClean="0"/>
              <a:t>excearuptas</a:t>
            </a:r>
            <a:r>
              <a:rPr lang="en-US" sz="2400" dirty="0" smtClean="0"/>
              <a:t> dolor </a:t>
            </a:r>
            <a:r>
              <a:rPr lang="en-US" sz="2400" dirty="0" err="1" smtClean="0"/>
              <a:t>resciae</a:t>
            </a:r>
            <a:r>
              <a:rPr lang="en-US" sz="2400" dirty="0" smtClean="0"/>
              <a:t> </a:t>
            </a:r>
            <a:r>
              <a:rPr lang="en-US" sz="2400" dirty="0" err="1" smtClean="0"/>
              <a:t>aceperibus</a:t>
            </a:r>
            <a:r>
              <a:rPr lang="en-US" sz="2400" dirty="0" smtClean="0"/>
              <a:t>.</a:t>
            </a:r>
          </a:p>
          <a:p>
            <a:pPr lvl="0"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r>
              <a:rPr lang="en-US" sz="2400" dirty="0" err="1" smtClean="0"/>
              <a:t>Unt</a:t>
            </a:r>
            <a:r>
              <a:rPr lang="en-US" sz="2400" dirty="0" smtClean="0"/>
              <a:t> re, </a:t>
            </a:r>
            <a:r>
              <a:rPr lang="en-US" sz="2400" dirty="0" err="1" smtClean="0"/>
              <a:t>optae</a:t>
            </a:r>
            <a:r>
              <a:rPr lang="en-US" sz="2400" dirty="0" smtClean="0"/>
              <a:t> </a:t>
            </a:r>
            <a:r>
              <a:rPr lang="en-US" sz="2400" dirty="0" err="1" smtClean="0"/>
              <a:t>laborem</a:t>
            </a:r>
            <a:r>
              <a:rPr lang="en-US" sz="2400" dirty="0" smtClean="0"/>
              <a:t> </a:t>
            </a:r>
            <a:r>
              <a:rPr lang="en-US" sz="2400" dirty="0" err="1" smtClean="0"/>
              <a:t>nem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ommolen</a:t>
            </a:r>
            <a:r>
              <a:rPr lang="en-US" sz="2400" dirty="0" smtClean="0"/>
              <a:t> </a:t>
            </a:r>
            <a:r>
              <a:rPr lang="en-US" sz="2400" dirty="0" err="1" smtClean="0"/>
              <a:t>ditatiunt</a:t>
            </a:r>
            <a:r>
              <a:rPr lang="en-US" sz="2400" dirty="0" smtClean="0"/>
              <a:t> </a:t>
            </a:r>
            <a:r>
              <a:rPr lang="en-US" sz="2400" dirty="0" err="1" smtClean="0"/>
              <a:t>volorerro</a:t>
            </a:r>
            <a:r>
              <a:rPr lang="en-US" sz="2400" dirty="0" smtClean="0"/>
              <a:t> </a:t>
            </a:r>
            <a:r>
              <a:rPr lang="en-US" sz="2400" dirty="0" err="1" smtClean="0"/>
              <a:t>eni</a:t>
            </a:r>
            <a:r>
              <a:rPr lang="en-US" sz="2400" dirty="0" smtClean="0"/>
              <a:t> </a:t>
            </a:r>
            <a:r>
              <a:rPr lang="en-US" sz="2400" dirty="0" err="1" smtClean="0"/>
              <a:t>odit</a:t>
            </a:r>
            <a:r>
              <a:rPr lang="en-US" sz="2400" dirty="0" smtClean="0"/>
              <a:t> </a:t>
            </a:r>
            <a:r>
              <a:rPr lang="en-US" sz="2400" dirty="0" err="1" smtClean="0"/>
              <a:t>occulparum</a:t>
            </a:r>
            <a:r>
              <a:rPr lang="en-US" sz="2400" dirty="0" smtClean="0"/>
              <a:t> </a:t>
            </a:r>
            <a:r>
              <a:rPr lang="en-US" sz="2400" dirty="0" err="1" smtClean="0"/>
              <a:t>idistrunt</a:t>
            </a:r>
            <a:r>
              <a:rPr lang="en-US" sz="2400" dirty="0" smtClean="0"/>
              <a:t> </a:t>
            </a:r>
            <a:r>
              <a:rPr lang="en-US" sz="2400" dirty="0" err="1" smtClean="0"/>
              <a:t>hitem</a:t>
            </a:r>
            <a:r>
              <a:rPr lang="en-US" sz="2400" dirty="0" smtClean="0"/>
              <a:t> </a:t>
            </a:r>
            <a:r>
              <a:rPr lang="en-US" sz="2400" dirty="0" err="1" smtClean="0"/>
              <a:t>doluptam</a:t>
            </a:r>
            <a:r>
              <a:rPr lang="en-US" sz="2400" dirty="0" smtClean="0"/>
              <a:t> </a:t>
            </a:r>
            <a:r>
              <a:rPr lang="en-US" sz="2400" dirty="0" err="1" smtClean="0"/>
              <a:t>volut</a:t>
            </a:r>
            <a:r>
              <a:rPr lang="en-US" sz="2400" dirty="0" smtClean="0"/>
              <a:t> quo </a:t>
            </a:r>
            <a:r>
              <a:rPr lang="en-US" sz="2400" dirty="0" err="1" smtClean="0"/>
              <a:t>coriber</a:t>
            </a:r>
            <a:r>
              <a:rPr lang="en-US" sz="2400" dirty="0" smtClean="0"/>
              <a:t> </a:t>
            </a:r>
            <a:r>
              <a:rPr lang="en-US" sz="2400" dirty="0" err="1" smtClean="0"/>
              <a:t>fercidit</a:t>
            </a:r>
            <a:r>
              <a:rPr lang="en-US" sz="2400" dirty="0" smtClean="0"/>
              <a:t> </a:t>
            </a:r>
            <a:r>
              <a:rPr lang="en-US" sz="2400" dirty="0" err="1" smtClean="0"/>
              <a:t>volorrum</a:t>
            </a:r>
            <a:r>
              <a:rPr lang="en-US" sz="2400" dirty="0" smtClean="0"/>
              <a:t> num con </a:t>
            </a:r>
            <a:r>
              <a:rPr lang="en-US" sz="2400" dirty="0" err="1" smtClean="0"/>
              <a:t>comnimo</a:t>
            </a:r>
            <a:r>
              <a:rPr lang="en-US" sz="2400" dirty="0" smtClean="0"/>
              <a:t> </a:t>
            </a:r>
            <a:r>
              <a:rPr lang="en-US" sz="2400" dirty="0" err="1" smtClean="0"/>
              <a:t>lessit</a:t>
            </a:r>
            <a:r>
              <a:rPr lang="en-US" sz="2400" dirty="0" smtClean="0"/>
              <a:t>, et pro </a:t>
            </a:r>
            <a:r>
              <a:rPr lang="en-US" sz="2400" dirty="0" err="1" smtClean="0"/>
              <a:t>velestio</a:t>
            </a:r>
            <a:r>
              <a:rPr lang="en-US" sz="2400" dirty="0" smtClean="0"/>
              <a:t> </a:t>
            </a:r>
            <a:r>
              <a:rPr lang="en-US" sz="2400" dirty="0" err="1" smtClean="0"/>
              <a:t>optium</a:t>
            </a:r>
            <a:r>
              <a:rPr lang="en-US" sz="2400" dirty="0" smtClean="0"/>
              <a:t> </a:t>
            </a:r>
            <a:r>
              <a:rPr lang="en-US" sz="2400" dirty="0" err="1" smtClean="0"/>
              <a:t>doluptaquat</a:t>
            </a:r>
            <a:r>
              <a:rPr lang="en-US" sz="2400" dirty="0" smtClean="0"/>
              <a:t> </a:t>
            </a:r>
            <a:r>
              <a:rPr lang="en-US" sz="2400" dirty="0" err="1" smtClean="0"/>
              <a:t>vit</a:t>
            </a:r>
            <a:r>
              <a:rPr lang="en-US" sz="2400" dirty="0" smtClean="0"/>
              <a:t> </a:t>
            </a:r>
            <a:r>
              <a:rPr lang="en-US" sz="2400" dirty="0" err="1" smtClean="0"/>
              <a:t>volorum</a:t>
            </a:r>
            <a:r>
              <a:rPr lang="en-US" sz="2400" dirty="0" smtClean="0"/>
              <a:t> </a:t>
            </a:r>
            <a:r>
              <a:rPr lang="en-US" sz="2400" dirty="0" err="1" smtClean="0"/>
              <a:t>lacepta</a:t>
            </a:r>
            <a:r>
              <a:rPr lang="en-US" sz="2400" dirty="0" smtClean="0"/>
              <a:t> </a:t>
            </a:r>
            <a:r>
              <a:rPr lang="en-US" sz="2400" dirty="0" err="1" smtClean="0"/>
              <a:t>eptatur</a:t>
            </a:r>
            <a:r>
              <a:rPr lang="en-US" sz="2400" dirty="0" smtClean="0"/>
              <a:t>, </a:t>
            </a:r>
            <a:r>
              <a:rPr lang="en-US" sz="2400" dirty="0" err="1" smtClean="0"/>
              <a:t>quat</a:t>
            </a:r>
            <a:r>
              <a:rPr lang="en-US" sz="2400" dirty="0" smtClean="0"/>
              <a:t>.</a:t>
            </a:r>
          </a:p>
          <a:p>
            <a:pPr lvl="0"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r>
              <a:rPr lang="en-US" sz="2400" dirty="0" smtClean="0"/>
              <a:t>Or </a:t>
            </a:r>
            <a:r>
              <a:rPr lang="en-US" sz="2400" dirty="0" err="1" smtClean="0"/>
              <a:t>apicimodis</a:t>
            </a:r>
            <a:r>
              <a:rPr lang="en-US" sz="2400" dirty="0" smtClean="0"/>
              <a:t> </a:t>
            </a:r>
            <a:r>
              <a:rPr lang="en-US" sz="2400" dirty="0" err="1" smtClean="0"/>
              <a:t>modi</a:t>
            </a:r>
            <a:r>
              <a:rPr lang="en-US" sz="2400" dirty="0" smtClean="0"/>
              <a:t> </a:t>
            </a:r>
            <a:r>
              <a:rPr lang="en-US" sz="2400" dirty="0" err="1" smtClean="0"/>
              <a:t>omnim</a:t>
            </a:r>
            <a:r>
              <a:rPr lang="en-US" sz="2400" dirty="0" smtClean="0"/>
              <a:t> quae </a:t>
            </a:r>
            <a:r>
              <a:rPr lang="en-US" sz="2400" dirty="0" err="1" smtClean="0"/>
              <a:t>sequamu</a:t>
            </a:r>
            <a:r>
              <a:rPr lang="en-US" sz="2400" dirty="0" smtClean="0"/>
              <a:t> </a:t>
            </a:r>
            <a:r>
              <a:rPr lang="en-US" sz="2400" dirty="0" err="1" smtClean="0"/>
              <a:t>sciissequi</a:t>
            </a:r>
            <a:r>
              <a:rPr lang="en-US" sz="2400" dirty="0" smtClean="0"/>
              <a:t> </a:t>
            </a:r>
            <a:r>
              <a:rPr lang="en-US" sz="2400" dirty="0" err="1" smtClean="0"/>
              <a:t>sinvelique</a:t>
            </a:r>
            <a:r>
              <a:rPr lang="en-US" sz="2400" dirty="0" smtClean="0"/>
              <a:t> </a:t>
            </a:r>
            <a:r>
              <a:rPr lang="en-US" sz="2400" dirty="0" err="1" smtClean="0"/>
              <a:t>voluptae</a:t>
            </a:r>
            <a:r>
              <a:rPr lang="en-US" sz="2400" dirty="0" smtClean="0"/>
              <a:t> </a:t>
            </a:r>
            <a:r>
              <a:rPr lang="en-US" sz="2400" dirty="0" err="1" smtClean="0"/>
              <a:t>laboribus</a:t>
            </a:r>
            <a:r>
              <a:rPr lang="en-US" sz="2400" dirty="0" smtClean="0"/>
              <a:t>, cum </a:t>
            </a:r>
            <a:r>
              <a:rPr lang="en-US" sz="2400" dirty="0" err="1" smtClean="0"/>
              <a:t>sapera</a:t>
            </a:r>
            <a:r>
              <a:rPr lang="en-US" sz="2400" dirty="0" smtClean="0"/>
              <a:t> </a:t>
            </a:r>
            <a:r>
              <a:rPr lang="en-US" sz="2400" dirty="0" err="1" smtClean="0"/>
              <a:t>demporepro</a:t>
            </a:r>
            <a:r>
              <a:rPr lang="en-US" sz="2400" dirty="0" smtClean="0"/>
              <a:t> </a:t>
            </a:r>
            <a:r>
              <a:rPr lang="en-US" sz="2400" dirty="0" err="1" smtClean="0"/>
              <a:t>odio</a:t>
            </a:r>
            <a:r>
              <a:rPr lang="en-US" sz="2400" dirty="0" smtClean="0"/>
              <a:t> </a:t>
            </a:r>
            <a:r>
              <a:rPr lang="en-US" sz="2400" dirty="0" err="1" smtClean="0"/>
              <a:t>eseque</a:t>
            </a:r>
            <a:r>
              <a:rPr lang="en-US" sz="2400" dirty="0" smtClean="0"/>
              <a:t> </a:t>
            </a:r>
            <a:r>
              <a:rPr lang="en-US" sz="2400" dirty="0" err="1" smtClean="0"/>
              <a:t>aliciis</a:t>
            </a:r>
            <a:r>
              <a:rPr lang="en-US" sz="2400" dirty="0" smtClean="0"/>
              <a:t>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" name="Picture 14" descr="03-9263beekeeper smoking bees-PPT-A0-72d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07400" y="14347825"/>
            <a:ext cx="6223000" cy="9004300"/>
          </a:xfrm>
          <a:prstGeom prst="rect">
            <a:avLst/>
          </a:prstGeom>
        </p:spPr>
      </p:pic>
      <p:pic>
        <p:nvPicPr>
          <p:cNvPr id="16" name="Picture 15" descr="023-PPT-A0-72dp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05138" y="28317030"/>
            <a:ext cx="13512800" cy="7200900"/>
          </a:xfrm>
          <a:prstGeom prst="rect">
            <a:avLst/>
          </a:prstGeom>
        </p:spPr>
      </p:pic>
      <p:pic>
        <p:nvPicPr>
          <p:cNvPr id="17" name="Picture 16" descr="OPERAs grap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94938" y="14347825"/>
            <a:ext cx="6223000" cy="6223000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8401050" y="23348478"/>
            <a:ext cx="6229350" cy="720080"/>
          </a:xfrm>
          <a:prstGeom prst="rect">
            <a:avLst/>
          </a:prstGeom>
        </p:spPr>
        <p:txBody>
          <a:bodyPr vert="horz" lIns="0" tIns="180000" rIns="0" bIns="0" numCol="1" rtlCol="0">
            <a:noAutofit/>
          </a:bodyPr>
          <a:lstStyle/>
          <a:p>
            <a:pPr lvl="0">
              <a:lnSpc>
                <a:spcPts val="2200"/>
              </a:lnSpc>
              <a:buClr>
                <a:srgbClr val="683A76"/>
              </a:buClr>
            </a:pPr>
            <a:r>
              <a:rPr lang="en-US" sz="1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Image caption and copyright.</a:t>
            </a:r>
            <a:endParaRPr lang="en-US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407400" y="24068558"/>
            <a:ext cx="6229350" cy="12132792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/>
          <a:p>
            <a:pPr lvl="0"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r>
              <a:rPr lang="en-US" sz="2400" dirty="0" err="1" smtClean="0"/>
              <a:t>Nusapis</a:t>
            </a:r>
            <a:r>
              <a:rPr lang="en-US" sz="2400" dirty="0" smtClean="0"/>
              <a:t> </a:t>
            </a:r>
            <a:r>
              <a:rPr lang="en-US" sz="2400" dirty="0" err="1" smtClean="0"/>
              <a:t>dit</a:t>
            </a:r>
            <a:r>
              <a:rPr lang="en-US" sz="2400" dirty="0" smtClean="0"/>
              <a:t> </a:t>
            </a:r>
            <a:r>
              <a:rPr lang="en-US" sz="2400" dirty="0" err="1" smtClean="0"/>
              <a:t>unt</a:t>
            </a:r>
            <a:r>
              <a:rPr lang="en-US" sz="2400" dirty="0" smtClean="0"/>
              <a:t> </a:t>
            </a:r>
            <a:r>
              <a:rPr lang="en-US" sz="2400" dirty="0" err="1" smtClean="0"/>
              <a:t>fugiae</a:t>
            </a:r>
            <a:r>
              <a:rPr lang="en-US" sz="2400" dirty="0" smtClean="0"/>
              <a:t> </a:t>
            </a:r>
            <a:r>
              <a:rPr lang="en-US" sz="2400" dirty="0" err="1" smtClean="0"/>
              <a:t>rerumquod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eatibusdae</a:t>
            </a:r>
            <a:r>
              <a:rPr lang="en-US" sz="2400" dirty="0" smtClean="0"/>
              <a:t> </a:t>
            </a:r>
            <a:r>
              <a:rPr lang="en-US" sz="2400" dirty="0" err="1" smtClean="0"/>
              <a:t>etur</a:t>
            </a:r>
            <a:r>
              <a:rPr lang="en-US" sz="2400" dirty="0" smtClean="0"/>
              <a:t> ad </a:t>
            </a:r>
            <a:r>
              <a:rPr lang="en-US" sz="2400" dirty="0" err="1" smtClean="0"/>
              <a:t>molenis</a:t>
            </a:r>
            <a:r>
              <a:rPr lang="en-US" sz="2400" dirty="0" smtClean="0"/>
              <a:t> </a:t>
            </a:r>
            <a:r>
              <a:rPr lang="en-US" sz="2400" dirty="0" err="1" smtClean="0"/>
              <a:t>moluptur</a:t>
            </a:r>
            <a:r>
              <a:rPr lang="en-US" sz="2400" dirty="0" smtClean="0"/>
              <a:t>, </a:t>
            </a:r>
            <a:r>
              <a:rPr lang="en-US" sz="2400" dirty="0" err="1" smtClean="0"/>
              <a:t>odi</a:t>
            </a:r>
            <a:r>
              <a:rPr lang="en-US" sz="2400" dirty="0" smtClean="0"/>
              <a:t> </a:t>
            </a:r>
            <a:r>
              <a:rPr lang="en-US" sz="2400" dirty="0" err="1" smtClean="0"/>
              <a:t>officid</a:t>
            </a:r>
            <a:r>
              <a:rPr lang="en-US" sz="2400" dirty="0" smtClean="0"/>
              <a:t> </a:t>
            </a:r>
            <a:r>
              <a:rPr lang="en-US" sz="2400" dirty="0" err="1" smtClean="0"/>
              <a:t>excea</a:t>
            </a:r>
            <a:r>
              <a:rPr lang="en-US" sz="2400" dirty="0" smtClean="0"/>
              <a:t> </a:t>
            </a:r>
            <a:r>
              <a:rPr lang="en-US" sz="2400" dirty="0" err="1" smtClean="0"/>
              <a:t>velent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consedisciis</a:t>
            </a:r>
            <a:r>
              <a:rPr lang="en-US" sz="2400" dirty="0" smtClean="0"/>
              <a:t> id </a:t>
            </a:r>
            <a:r>
              <a:rPr lang="en-US" sz="2400" dirty="0" err="1" smtClean="0"/>
              <a:t>quaeptatis</a:t>
            </a:r>
            <a:r>
              <a:rPr lang="en-US" sz="2400" dirty="0" smtClean="0"/>
              <a:t> </a:t>
            </a:r>
            <a:r>
              <a:rPr lang="en-US" sz="2400" dirty="0" err="1" smtClean="0"/>
              <a:t>nonseque</a:t>
            </a:r>
            <a:r>
              <a:rPr lang="en-US" sz="2400" dirty="0" smtClean="0"/>
              <a:t> </a:t>
            </a:r>
            <a:r>
              <a:rPr lang="en-US" sz="2400" dirty="0" err="1" smtClean="0"/>
              <a:t>mos</a:t>
            </a:r>
            <a:r>
              <a:rPr lang="en-US" sz="2400" dirty="0" smtClean="0"/>
              <a:t> </a:t>
            </a:r>
            <a:r>
              <a:rPr lang="en-US" sz="2400" dirty="0" err="1" smtClean="0"/>
              <a:t>doluptati</a:t>
            </a:r>
            <a:r>
              <a:rPr lang="en-US" sz="2400" dirty="0" smtClean="0"/>
              <a:t> </a:t>
            </a:r>
            <a:r>
              <a:rPr lang="en-US" sz="2400" dirty="0" err="1" smtClean="0"/>
              <a:t>dic</a:t>
            </a:r>
            <a:r>
              <a:rPr lang="en-US" sz="2400" dirty="0" smtClean="0"/>
              <a:t> tem </a:t>
            </a:r>
            <a:r>
              <a:rPr lang="en-US" sz="2400" dirty="0" err="1" smtClean="0"/>
              <a:t>nis</a:t>
            </a:r>
            <a:r>
              <a:rPr lang="en-US" sz="2400" dirty="0" smtClean="0"/>
              <a:t> </a:t>
            </a:r>
            <a:r>
              <a:rPr lang="en-US" sz="2400" dirty="0" err="1" smtClean="0"/>
              <a:t>aspid</a:t>
            </a:r>
            <a:r>
              <a:rPr lang="en-US" sz="2400" dirty="0" smtClean="0"/>
              <a:t> </a:t>
            </a:r>
            <a:r>
              <a:rPr lang="en-US" sz="2400" dirty="0" err="1" smtClean="0"/>
              <a:t>quame</a:t>
            </a:r>
            <a:r>
              <a:rPr lang="en-US" sz="2400" dirty="0" smtClean="0"/>
              <a:t> </a:t>
            </a:r>
            <a:r>
              <a:rPr lang="en-US" sz="2400" dirty="0" err="1" smtClean="0"/>
              <a:t>netur</a:t>
            </a:r>
            <a:r>
              <a:rPr lang="en-US" sz="2400" dirty="0" smtClean="0"/>
              <a:t>, </a:t>
            </a:r>
            <a:r>
              <a:rPr lang="en-US" sz="2400" dirty="0" err="1" smtClean="0"/>
              <a:t>sust</a:t>
            </a:r>
            <a:r>
              <a:rPr lang="en-US" sz="2400" dirty="0" smtClean="0"/>
              <a:t>, </a:t>
            </a:r>
            <a:r>
              <a:rPr lang="en-US" sz="2400" dirty="0" err="1" smtClean="0"/>
              <a:t>nullandicto</a:t>
            </a:r>
            <a:r>
              <a:rPr lang="en-US" sz="2400" dirty="0" smtClean="0"/>
              <a:t> </a:t>
            </a:r>
            <a:r>
              <a:rPr lang="en-US" sz="2400" dirty="0" err="1" smtClean="0"/>
              <a:t>ipidicabo</a:t>
            </a:r>
            <a:r>
              <a:rPr lang="en-US" sz="2400" dirty="0" smtClean="0"/>
              <a:t>. Et </a:t>
            </a:r>
            <a:r>
              <a:rPr lang="en-US" sz="2400" dirty="0" err="1" smtClean="0"/>
              <a:t>et</a:t>
            </a:r>
            <a:r>
              <a:rPr lang="en-US" sz="2400" dirty="0" smtClean="0"/>
              <a:t> </a:t>
            </a:r>
            <a:r>
              <a:rPr lang="en-US" sz="2400" dirty="0" err="1" smtClean="0"/>
              <a:t>earum</a:t>
            </a:r>
            <a:r>
              <a:rPr lang="en-US" sz="2400" dirty="0" smtClean="0"/>
              <a:t> </a:t>
            </a:r>
            <a:r>
              <a:rPr lang="en-US" sz="2400" dirty="0" err="1" smtClean="0"/>
              <a:t>utas</a:t>
            </a:r>
            <a:r>
              <a:rPr lang="en-US" sz="2400" dirty="0" smtClean="0"/>
              <a:t> </a:t>
            </a:r>
            <a:r>
              <a:rPr lang="en-US" sz="2400" dirty="0" err="1" smtClean="0"/>
              <a:t>vitiste</a:t>
            </a:r>
            <a:r>
              <a:rPr lang="en-US" sz="2400" dirty="0" smtClean="0"/>
              <a:t> </a:t>
            </a:r>
            <a:r>
              <a:rPr lang="en-US" sz="2400" dirty="0" err="1" smtClean="0"/>
              <a:t>mpellenimil</a:t>
            </a:r>
            <a:r>
              <a:rPr lang="en-US" sz="2400" dirty="0" smtClean="0"/>
              <a:t> </a:t>
            </a:r>
            <a:r>
              <a:rPr lang="en-US" sz="2400" dirty="0" err="1" smtClean="0"/>
              <a:t>ilitatio</a:t>
            </a:r>
            <a:r>
              <a:rPr lang="en-US" sz="2400" dirty="0" smtClean="0"/>
              <a:t>. Nam re </a:t>
            </a:r>
            <a:r>
              <a:rPr lang="en-US" sz="2400" dirty="0" err="1" smtClean="0"/>
              <a:t>perion</a:t>
            </a:r>
            <a:r>
              <a:rPr lang="en-US" sz="2400" dirty="0" smtClean="0"/>
              <a:t> </a:t>
            </a:r>
            <a:r>
              <a:rPr lang="en-US" sz="2400" dirty="0" err="1" smtClean="0"/>
              <a:t>repe</a:t>
            </a:r>
            <a:r>
              <a:rPr lang="en-US" sz="2400" dirty="0" smtClean="0"/>
              <a:t> </a:t>
            </a:r>
            <a:r>
              <a:rPr lang="en-US" sz="2400" dirty="0" err="1" smtClean="0"/>
              <a:t>dolupta</a:t>
            </a:r>
            <a:r>
              <a:rPr lang="en-US" sz="2400" dirty="0" smtClean="0"/>
              <a:t> </a:t>
            </a:r>
            <a:r>
              <a:rPr lang="en-US" sz="2400" dirty="0" err="1" smtClean="0"/>
              <a:t>volupiciae</a:t>
            </a:r>
            <a:r>
              <a:rPr lang="en-US" sz="2400" dirty="0" smtClean="0"/>
              <a:t> </a:t>
            </a:r>
            <a:r>
              <a:rPr lang="en-US" sz="2400" dirty="0" err="1" smtClean="0"/>
              <a:t>occusdam</a:t>
            </a:r>
            <a:r>
              <a:rPr lang="en-US" sz="2400" dirty="0" smtClean="0"/>
              <a:t> </a:t>
            </a:r>
            <a:r>
              <a:rPr lang="en-US" sz="2400" dirty="0" err="1" smtClean="0"/>
              <a:t>velitat</a:t>
            </a:r>
            <a:r>
              <a:rPr lang="en-US" sz="2400" dirty="0" smtClean="0"/>
              <a:t> </a:t>
            </a:r>
            <a:r>
              <a:rPr lang="en-US" sz="2400" dirty="0" err="1" smtClean="0"/>
              <a:t>usciis</a:t>
            </a:r>
            <a:r>
              <a:rPr lang="en-US" sz="2400" dirty="0" smtClean="0"/>
              <a:t> </a:t>
            </a:r>
            <a:r>
              <a:rPr lang="en-US" sz="2400" dirty="0" err="1" smtClean="0"/>
              <a:t>eum</a:t>
            </a:r>
            <a:r>
              <a:rPr lang="en-US" sz="2400" dirty="0" smtClean="0"/>
              <a:t> </a:t>
            </a:r>
            <a:r>
              <a:rPr lang="en-US" sz="2400" dirty="0" err="1" smtClean="0"/>
              <a:t>velluptat</a:t>
            </a:r>
            <a:r>
              <a:rPr lang="en-US" sz="2400" dirty="0" smtClean="0"/>
              <a:t> </a:t>
            </a:r>
            <a:r>
              <a:rPr lang="en-US" sz="2400" dirty="0" err="1" smtClean="0"/>
              <a:t>volores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num </a:t>
            </a:r>
            <a:r>
              <a:rPr lang="en-US" sz="2400" dirty="0" err="1" smtClean="0"/>
              <a:t>simus</a:t>
            </a:r>
            <a:r>
              <a:rPr lang="en-US" sz="2400" dirty="0" smtClean="0"/>
              <a:t> </a:t>
            </a:r>
            <a:r>
              <a:rPr lang="en-US" sz="2400" dirty="0" err="1" smtClean="0"/>
              <a:t>volupis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sum quam, </a:t>
            </a:r>
            <a:r>
              <a:rPr lang="en-US" sz="2400" dirty="0" err="1" smtClean="0"/>
              <a:t>coribus</a:t>
            </a:r>
            <a:r>
              <a:rPr lang="en-US" sz="2400" dirty="0" smtClean="0"/>
              <a:t> </a:t>
            </a:r>
            <a:r>
              <a:rPr lang="en-US" sz="2400" dirty="0" err="1" smtClean="0"/>
              <a:t>rem</a:t>
            </a:r>
            <a:r>
              <a:rPr lang="en-US" sz="2400" dirty="0" smtClean="0"/>
              <a:t> </a:t>
            </a:r>
            <a:r>
              <a:rPr lang="en-US" sz="2400" dirty="0" err="1" smtClean="0"/>
              <a:t>eos</a:t>
            </a:r>
            <a:r>
              <a:rPr lang="en-US" sz="2400" dirty="0" smtClean="0"/>
              <a:t> </a:t>
            </a:r>
            <a:r>
              <a:rPr lang="en-US" sz="2400" dirty="0" err="1" smtClean="0"/>
              <a:t>aperia</a:t>
            </a:r>
            <a:r>
              <a:rPr lang="en-US" sz="2400" dirty="0" smtClean="0"/>
              <a:t> </a:t>
            </a:r>
            <a:r>
              <a:rPr lang="en-US" sz="2400" dirty="0" err="1" smtClean="0"/>
              <a:t>dessunt</a:t>
            </a:r>
            <a:r>
              <a:rPr lang="en-US" sz="2400" dirty="0" smtClean="0"/>
              <a:t> </a:t>
            </a:r>
            <a:r>
              <a:rPr lang="en-US" sz="2400" dirty="0" err="1" smtClean="0"/>
              <a:t>iandae</a:t>
            </a:r>
            <a:r>
              <a:rPr lang="en-US" sz="2400" dirty="0" smtClean="0"/>
              <a:t> </a:t>
            </a:r>
            <a:r>
              <a:rPr lang="en-US" sz="2400" dirty="0" err="1" smtClean="0"/>
              <a:t>pratis</a:t>
            </a:r>
            <a:r>
              <a:rPr lang="en-US" sz="2400" dirty="0" smtClean="0"/>
              <a:t> </a:t>
            </a:r>
            <a:r>
              <a:rPr lang="en-US" sz="2400" dirty="0" err="1" smtClean="0"/>
              <a:t>eum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volupta</a:t>
            </a:r>
            <a:r>
              <a:rPr lang="en-US" sz="2400" dirty="0" smtClean="0"/>
              <a:t> </a:t>
            </a:r>
            <a:r>
              <a:rPr lang="en-US" sz="2400" dirty="0" err="1" smtClean="0"/>
              <a:t>volor</a:t>
            </a:r>
            <a:r>
              <a:rPr lang="en-US" sz="2400" dirty="0" smtClean="0"/>
              <a:t> </a:t>
            </a:r>
            <a:r>
              <a:rPr lang="en-US" sz="2400" dirty="0" err="1" smtClean="0"/>
              <a:t>sinim</a:t>
            </a:r>
            <a:r>
              <a:rPr lang="en-US" sz="2400" dirty="0" smtClean="0"/>
              <a:t> </a:t>
            </a:r>
            <a:r>
              <a:rPr lang="en-US" sz="2400" dirty="0" err="1" smtClean="0"/>
              <a:t>quideruptae</a:t>
            </a:r>
            <a:r>
              <a:rPr lang="en-US" sz="2400" dirty="0" smtClean="0"/>
              <a:t>. </a:t>
            </a:r>
            <a:r>
              <a:rPr lang="en-US" sz="2400" dirty="0" err="1" smtClean="0"/>
              <a:t>Venissi</a:t>
            </a:r>
            <a:r>
              <a:rPr lang="en-US" sz="2400" dirty="0" smtClean="0"/>
              <a:t> </a:t>
            </a:r>
            <a:r>
              <a:rPr lang="en-US" sz="2400" dirty="0" err="1" smtClean="0"/>
              <a:t>minciat</a:t>
            </a:r>
            <a:r>
              <a:rPr lang="en-US" sz="2400" dirty="0" smtClean="0"/>
              <a:t> </a:t>
            </a:r>
            <a:r>
              <a:rPr lang="en-US" sz="2400" dirty="0" err="1" smtClean="0"/>
              <a:t>iaestios</a:t>
            </a:r>
            <a:r>
              <a:rPr lang="en-US" sz="2400" dirty="0" smtClean="0"/>
              <a:t> et </a:t>
            </a:r>
            <a:r>
              <a:rPr lang="en-US" sz="2400" dirty="0" err="1" smtClean="0"/>
              <a:t>eius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en-US" sz="2400" dirty="0" smtClean="0"/>
              <a:t> </a:t>
            </a:r>
            <a:r>
              <a:rPr lang="en-US" sz="2400" dirty="0" err="1" smtClean="0"/>
              <a:t>aspiden</a:t>
            </a:r>
            <a:r>
              <a:rPr lang="en-US" sz="2400" dirty="0" smtClean="0"/>
              <a:t> </a:t>
            </a:r>
            <a:r>
              <a:rPr lang="en-US" sz="2400" dirty="0" err="1" smtClean="0"/>
              <a:t>ditiamende</a:t>
            </a:r>
            <a:r>
              <a:rPr lang="en-US" sz="2400" dirty="0" smtClean="0"/>
              <a:t> </a:t>
            </a:r>
            <a:r>
              <a:rPr lang="en-US" sz="2400" dirty="0" err="1" smtClean="0"/>
              <a:t>voloresequid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untia</a:t>
            </a:r>
            <a:r>
              <a:rPr lang="en-US" sz="2400" dirty="0" smtClean="0"/>
              <a:t> </a:t>
            </a:r>
            <a:r>
              <a:rPr lang="en-US" sz="2400" dirty="0" err="1" smtClean="0"/>
              <a:t>soluptaturem</a:t>
            </a:r>
            <a:r>
              <a:rPr lang="en-US" sz="2400" dirty="0" smtClean="0"/>
              <a:t> </a:t>
            </a:r>
            <a:r>
              <a:rPr lang="en-US" sz="2400" dirty="0" err="1" smtClean="0"/>
              <a:t>volor</a:t>
            </a:r>
            <a:r>
              <a:rPr lang="en-US" sz="2400" dirty="0" smtClean="0"/>
              <a:t> moles </a:t>
            </a:r>
            <a:r>
              <a:rPr lang="en-US" sz="2400" dirty="0" err="1" smtClean="0"/>
              <a:t>magni</a:t>
            </a:r>
            <a:r>
              <a:rPr lang="en-US" sz="2400" dirty="0" smtClean="0"/>
              <a:t> as </a:t>
            </a:r>
            <a:r>
              <a:rPr lang="en-US" sz="2400" dirty="0" err="1" smtClean="0"/>
              <a:t>delibero</a:t>
            </a:r>
            <a:r>
              <a:rPr lang="en-US" sz="2400" dirty="0" smtClean="0"/>
              <a:t> </a:t>
            </a:r>
            <a:r>
              <a:rPr lang="en-US" sz="2400" dirty="0" err="1" smtClean="0"/>
              <a:t>veligendunt</a:t>
            </a:r>
            <a:r>
              <a:rPr lang="en-US" sz="2400" dirty="0" smtClean="0"/>
              <a:t>,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aliquis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en-US" sz="2400" dirty="0" smtClean="0"/>
              <a:t> in </a:t>
            </a:r>
            <a:r>
              <a:rPr lang="en-US" sz="2400" dirty="0" err="1" smtClean="0"/>
              <a:t>nobita</a:t>
            </a:r>
            <a:r>
              <a:rPr lang="en-US" sz="2400" dirty="0" smtClean="0"/>
              <a:t> </a:t>
            </a:r>
            <a:r>
              <a:rPr lang="en-US" sz="2400" dirty="0" err="1" smtClean="0"/>
              <a:t>voluptas</a:t>
            </a:r>
            <a:r>
              <a:rPr lang="en-US" sz="2400" dirty="0" smtClean="0"/>
              <a:t> et </a:t>
            </a:r>
            <a:r>
              <a:rPr lang="en-US" sz="2400" dirty="0" err="1" smtClean="0"/>
              <a:t>venimus</a:t>
            </a:r>
            <a:r>
              <a:rPr lang="en-US" sz="2400" dirty="0" smtClean="0"/>
              <a:t> dolor minis </a:t>
            </a:r>
            <a:r>
              <a:rPr lang="en-US" sz="2400" dirty="0" err="1" smtClean="0"/>
              <a:t>dolorem</a:t>
            </a:r>
            <a:r>
              <a:rPr lang="en-US" sz="2400" dirty="0" smtClean="0"/>
              <a:t> </a:t>
            </a:r>
            <a:r>
              <a:rPr lang="en-US" sz="2400" dirty="0" err="1" smtClean="0"/>
              <a:t>hicidi</a:t>
            </a:r>
            <a:r>
              <a:rPr lang="en-US" sz="2400" dirty="0" smtClean="0"/>
              <a:t> a qui </a:t>
            </a:r>
            <a:r>
              <a:rPr lang="en-US" sz="2400" dirty="0" err="1" smtClean="0"/>
              <a:t>illeste</a:t>
            </a:r>
            <a:r>
              <a:rPr lang="en-US" sz="2400" dirty="0" smtClean="0"/>
              <a:t> </a:t>
            </a:r>
            <a:r>
              <a:rPr lang="en-US" sz="2400" dirty="0" err="1" smtClean="0"/>
              <a:t>reperruptat</a:t>
            </a:r>
            <a:r>
              <a:rPr lang="en-US" sz="2400" dirty="0" smtClean="0"/>
              <a:t>.</a:t>
            </a:r>
          </a:p>
          <a:p>
            <a:pPr lvl="0"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endParaRPr lang="en-US" sz="2400" dirty="0" smtClean="0"/>
          </a:p>
          <a:p>
            <a:pPr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Poster sub heading</a:t>
            </a:r>
          </a:p>
          <a:p>
            <a:pPr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r>
              <a:rPr lang="en-US" sz="2400" dirty="0" err="1" smtClean="0"/>
              <a:t>Xeribust</a:t>
            </a:r>
            <a:r>
              <a:rPr lang="en-US" sz="2400" dirty="0" smtClean="0"/>
              <a:t> am, </a:t>
            </a:r>
            <a:r>
              <a:rPr lang="en-US" sz="2400" dirty="0" err="1" smtClean="0"/>
              <a:t>sequo</a:t>
            </a:r>
            <a:r>
              <a:rPr lang="en-US" sz="2400" dirty="0" smtClean="0"/>
              <a:t> </a:t>
            </a:r>
            <a:r>
              <a:rPr lang="en-US" sz="2400" dirty="0" err="1" smtClean="0"/>
              <a:t>comnim</a:t>
            </a:r>
            <a:r>
              <a:rPr lang="en-US" sz="2400" dirty="0" smtClean="0"/>
              <a:t> in </a:t>
            </a:r>
            <a:r>
              <a:rPr lang="en-US" sz="2400" dirty="0" err="1" smtClean="0"/>
              <a:t>rene</a:t>
            </a:r>
            <a:r>
              <a:rPr lang="en-US" sz="2400" dirty="0" smtClean="0"/>
              <a:t> </a:t>
            </a:r>
            <a:r>
              <a:rPr lang="en-US" sz="2400" dirty="0" err="1" smtClean="0"/>
              <a:t>officatqui</a:t>
            </a:r>
            <a:r>
              <a:rPr lang="en-US" sz="2400" dirty="0" smtClean="0"/>
              <a:t> </a:t>
            </a:r>
            <a:r>
              <a:rPr lang="en-US" sz="2400" dirty="0" err="1" smtClean="0"/>
              <a:t>dellaut</a:t>
            </a:r>
            <a:r>
              <a:rPr lang="en-US" sz="2400" dirty="0" smtClean="0"/>
              <a:t> </a:t>
            </a:r>
            <a:r>
              <a:rPr lang="en-US" sz="2400" dirty="0" err="1" smtClean="0"/>
              <a:t>inume</a:t>
            </a:r>
            <a:r>
              <a:rPr lang="en-US" sz="2400" dirty="0" smtClean="0"/>
              <a:t> </a:t>
            </a:r>
            <a:r>
              <a:rPr lang="en-US" sz="2400" dirty="0" err="1" smtClean="0"/>
              <a:t>prere</a:t>
            </a:r>
            <a:r>
              <a:rPr lang="en-US" sz="2400" dirty="0" smtClean="0"/>
              <a:t>, </a:t>
            </a:r>
            <a:r>
              <a:rPr lang="en-US" sz="2400" dirty="0" err="1" smtClean="0"/>
              <a:t>sima</a:t>
            </a:r>
            <a:r>
              <a:rPr lang="en-US" sz="2400" dirty="0" smtClean="0"/>
              <a:t> </a:t>
            </a:r>
            <a:r>
              <a:rPr lang="en-US" sz="2400" dirty="0" err="1" smtClean="0"/>
              <a:t>nim</a:t>
            </a:r>
            <a:r>
              <a:rPr lang="en-US" sz="2400" dirty="0" smtClean="0"/>
              <a:t> id </a:t>
            </a:r>
            <a:r>
              <a:rPr lang="en-US" sz="2400" dirty="0" err="1" smtClean="0"/>
              <a:t>quossecatet</a:t>
            </a:r>
            <a:r>
              <a:rPr lang="en-US" sz="2400" dirty="0" smtClean="0"/>
              <a:t> </a:t>
            </a:r>
            <a:r>
              <a:rPr lang="en-US" sz="2400" dirty="0" err="1" smtClean="0"/>
              <a:t>disinctem</a:t>
            </a:r>
            <a:r>
              <a:rPr lang="en-US" sz="2400" dirty="0" smtClean="0"/>
              <a:t> </a:t>
            </a:r>
            <a:r>
              <a:rPr lang="en-US" sz="2400" dirty="0" err="1" smtClean="0"/>
              <a:t>sitectem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en-US" sz="2400" dirty="0" smtClean="0"/>
              <a:t> </a:t>
            </a:r>
            <a:r>
              <a:rPr lang="en-US" sz="2400" dirty="0" err="1" smtClean="0"/>
              <a:t>iust</a:t>
            </a:r>
            <a:r>
              <a:rPr lang="en-US" sz="2400" dirty="0" smtClean="0"/>
              <a:t>, </a:t>
            </a:r>
            <a:r>
              <a:rPr lang="en-US" sz="2400" dirty="0" err="1" smtClean="0"/>
              <a:t>officimil</a:t>
            </a:r>
            <a:r>
              <a:rPr lang="en-US" sz="2400" dirty="0" smtClean="0"/>
              <a:t> </a:t>
            </a:r>
            <a:r>
              <a:rPr lang="en-US" sz="2400" dirty="0" err="1" smtClean="0"/>
              <a:t>etum</a:t>
            </a:r>
            <a:r>
              <a:rPr lang="en-US" sz="2400" dirty="0" smtClean="0"/>
              <a:t> </a:t>
            </a:r>
            <a:r>
              <a:rPr lang="en-US" sz="2400" dirty="0" err="1" smtClean="0"/>
              <a:t>accum</a:t>
            </a:r>
            <a:r>
              <a:rPr lang="en-US" sz="2400" dirty="0" smtClean="0"/>
              <a:t> </a:t>
            </a:r>
            <a:r>
              <a:rPr lang="en-US" sz="2400" dirty="0" err="1" smtClean="0"/>
              <a:t>experum</a:t>
            </a:r>
            <a:r>
              <a:rPr lang="en-US" sz="2400" dirty="0" smtClean="0"/>
              <a:t> </a:t>
            </a:r>
            <a:r>
              <a:rPr lang="en-US" sz="2400" dirty="0" err="1" smtClean="0"/>
              <a:t>sequiasit</a:t>
            </a:r>
            <a:r>
              <a:rPr lang="en-US" sz="2400" dirty="0" smtClean="0"/>
              <a:t> </a:t>
            </a:r>
            <a:r>
              <a:rPr lang="en-US" sz="2400" dirty="0" err="1" smtClean="0"/>
              <a:t>volest</a:t>
            </a:r>
            <a:r>
              <a:rPr lang="en-US" sz="2400" dirty="0" smtClean="0"/>
              <a:t>, </a:t>
            </a:r>
            <a:r>
              <a:rPr lang="en-US" sz="2400" dirty="0" err="1" smtClean="0"/>
              <a:t>officia</a:t>
            </a:r>
            <a:r>
              <a:rPr lang="en-US" sz="2400" dirty="0" smtClean="0"/>
              <a:t> </a:t>
            </a:r>
            <a:r>
              <a:rPr lang="en-US" sz="2400" dirty="0" err="1" smtClean="0"/>
              <a:t>porem</a:t>
            </a:r>
            <a:r>
              <a:rPr lang="en-US" sz="2400" dirty="0" smtClean="0"/>
              <a:t>. </a:t>
            </a:r>
            <a:r>
              <a:rPr lang="en-US" sz="2400" dirty="0" err="1" smtClean="0"/>
              <a:t>Illaborem</a:t>
            </a:r>
            <a:r>
              <a:rPr lang="en-US" sz="2400" dirty="0" smtClean="0"/>
              <a:t> </a:t>
            </a:r>
            <a:r>
              <a:rPr lang="en-US" sz="2400" dirty="0" err="1" smtClean="0"/>
              <a:t>volorem</a:t>
            </a:r>
            <a:r>
              <a:rPr lang="en-US" sz="2400" dirty="0" smtClean="0"/>
              <a:t> </a:t>
            </a:r>
            <a:r>
              <a:rPr lang="en-US" sz="2400" dirty="0" err="1" smtClean="0"/>
              <a:t>perepre</a:t>
            </a:r>
            <a:r>
              <a:rPr lang="en-US" sz="2400" dirty="0" smtClean="0"/>
              <a:t>, sum </a:t>
            </a:r>
            <a:r>
              <a:rPr lang="en-US" sz="2400" dirty="0" err="1" smtClean="0"/>
              <a:t>que</a:t>
            </a:r>
            <a:r>
              <a:rPr lang="en-US" sz="2400" dirty="0" smtClean="0"/>
              <a:t> in cum, </a:t>
            </a:r>
            <a:r>
              <a:rPr lang="en-US" sz="2400" dirty="0" err="1" smtClean="0"/>
              <a:t>sumquo</a:t>
            </a:r>
            <a:r>
              <a:rPr lang="en-US" sz="2400" dirty="0" smtClean="0"/>
              <a:t> </a:t>
            </a:r>
            <a:r>
              <a:rPr lang="en-US" sz="2400" dirty="0" err="1" smtClean="0"/>
              <a:t>eos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en-US" sz="2400" dirty="0" smtClean="0"/>
              <a:t> </a:t>
            </a:r>
            <a:r>
              <a:rPr lang="en-US" sz="2400" dirty="0" err="1" smtClean="0"/>
              <a:t>doluptatiae</a:t>
            </a:r>
            <a:r>
              <a:rPr lang="en-US" sz="2400" dirty="0" smtClean="0"/>
              <a:t> eat </a:t>
            </a:r>
            <a:r>
              <a:rPr lang="en-US" sz="2400" dirty="0" err="1" smtClean="0"/>
              <a:t>escidem</a:t>
            </a:r>
            <a:r>
              <a:rPr lang="en-US" sz="2400" dirty="0" smtClean="0"/>
              <a:t> re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essunt</a:t>
            </a:r>
            <a:r>
              <a:rPr lang="en-US" sz="2400" dirty="0" smtClean="0"/>
              <a:t> et </a:t>
            </a:r>
            <a:r>
              <a:rPr lang="en-US" sz="2400" dirty="0" err="1" smtClean="0"/>
              <a:t>rehenti</a:t>
            </a:r>
            <a:r>
              <a:rPr lang="en-US" sz="2400" dirty="0" smtClean="0"/>
              <a:t> </a:t>
            </a:r>
            <a:r>
              <a:rPr lang="en-US" sz="2400" dirty="0" err="1" smtClean="0"/>
              <a:t>ipicips</a:t>
            </a:r>
            <a:r>
              <a:rPr lang="en-US" sz="2400" dirty="0" smtClean="0"/>
              <a:t> </a:t>
            </a:r>
            <a:r>
              <a:rPr lang="en-US" sz="2400" dirty="0" err="1" smtClean="0"/>
              <a:t>apelibus</a:t>
            </a:r>
            <a:r>
              <a:rPr lang="en-US" sz="2400" dirty="0" smtClean="0"/>
              <a:t> estrum </a:t>
            </a:r>
            <a:r>
              <a:rPr lang="en-US" sz="2400" dirty="0" err="1" smtClean="0"/>
              <a:t>voluptat</a:t>
            </a:r>
            <a:r>
              <a:rPr lang="en-US" sz="2400" dirty="0" smtClean="0"/>
              <a:t> </a:t>
            </a:r>
            <a:r>
              <a:rPr lang="en-US" sz="2400" dirty="0" err="1" smtClean="0"/>
              <a:t>vendant</a:t>
            </a:r>
            <a:r>
              <a:rPr lang="en-US" sz="2400" dirty="0" smtClean="0"/>
              <a:t> </a:t>
            </a:r>
            <a:r>
              <a:rPr lang="en-US" sz="2400" dirty="0" err="1" smtClean="0"/>
              <a:t>porem</a:t>
            </a:r>
            <a:r>
              <a:rPr lang="en-US" sz="2400" dirty="0" smtClean="0"/>
              <a:t> </a:t>
            </a:r>
            <a:r>
              <a:rPr lang="en-US" sz="2400" dirty="0" err="1" smtClean="0"/>
              <a:t>explandipit</a:t>
            </a:r>
            <a:r>
              <a:rPr lang="en-US" sz="2400" dirty="0" smtClean="0"/>
              <a:t>, sinus.</a:t>
            </a:r>
          </a:p>
          <a:p>
            <a:pPr lvl="0"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r>
              <a:rPr lang="en-US" sz="2400" dirty="0" err="1" smtClean="0"/>
              <a:t>Nequatur</a:t>
            </a:r>
            <a:r>
              <a:rPr lang="en-US" sz="2400" dirty="0" smtClean="0"/>
              <a:t> </a:t>
            </a:r>
            <a:r>
              <a:rPr lang="en-US" sz="2400" dirty="0" err="1" smtClean="0"/>
              <a:t>rerunt</a:t>
            </a:r>
            <a:r>
              <a:rPr lang="en-US" sz="2400" dirty="0" smtClean="0"/>
              <a:t> </a:t>
            </a:r>
            <a:r>
              <a:rPr lang="en-US" sz="2400" dirty="0" err="1" smtClean="0"/>
              <a:t>asimporem</a:t>
            </a:r>
            <a:r>
              <a:rPr lang="en-US" sz="2400" dirty="0" smtClean="0"/>
              <a:t> fugit </a:t>
            </a:r>
            <a:r>
              <a:rPr lang="en-US" sz="2400" dirty="0" err="1" smtClean="0"/>
              <a:t>remquis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en-US" sz="2400" dirty="0" smtClean="0"/>
              <a:t> </a:t>
            </a:r>
            <a:r>
              <a:rPr lang="en-US" sz="2400" dirty="0" err="1" smtClean="0"/>
              <a:t>rerehenimus</a:t>
            </a:r>
            <a:r>
              <a:rPr lang="en-US" sz="2400" dirty="0" smtClean="0"/>
              <a:t> </a:t>
            </a:r>
            <a:r>
              <a:rPr lang="en-US" sz="2400" dirty="0" err="1" smtClean="0"/>
              <a:t>autaten</a:t>
            </a:r>
            <a:r>
              <a:rPr lang="en-US" sz="2400" dirty="0" smtClean="0"/>
              <a:t> </a:t>
            </a:r>
            <a:r>
              <a:rPr lang="en-US" sz="2400" dirty="0" err="1" smtClean="0"/>
              <a:t>imoloreped</a:t>
            </a:r>
            <a:r>
              <a:rPr lang="en-US" sz="2400" dirty="0" smtClean="0"/>
              <a:t> </a:t>
            </a:r>
            <a:r>
              <a:rPr lang="en-US" sz="2400" dirty="0" err="1" smtClean="0"/>
              <a:t>quidellorro</a:t>
            </a:r>
            <a:r>
              <a:rPr lang="en-US" sz="2400" dirty="0" smtClean="0"/>
              <a:t> </a:t>
            </a:r>
            <a:r>
              <a:rPr lang="en-US" sz="2400" dirty="0" err="1" smtClean="0"/>
              <a:t>beaquas</a:t>
            </a:r>
            <a:r>
              <a:rPr lang="en-US" sz="2400" dirty="0" smtClean="0"/>
              <a:t> maxim </a:t>
            </a:r>
            <a:r>
              <a:rPr lang="en-US" sz="2400" dirty="0" err="1" smtClean="0"/>
              <a:t>fugiatiatur</a:t>
            </a:r>
            <a:r>
              <a:rPr lang="en-US" sz="2400" dirty="0" smtClean="0"/>
              <a:t> </a:t>
            </a:r>
            <a:r>
              <a:rPr lang="en-US" sz="2400" dirty="0" err="1" smtClean="0"/>
              <a:t>autem</a:t>
            </a:r>
            <a:r>
              <a:rPr lang="en-US" sz="2400" dirty="0" smtClean="0"/>
              <a:t> quod quam </a:t>
            </a:r>
            <a:r>
              <a:rPr lang="en-US" sz="2400" dirty="0" err="1" smtClean="0"/>
              <a:t>fugias</a:t>
            </a:r>
            <a:r>
              <a:rPr lang="en-US" sz="2400" dirty="0" smtClean="0"/>
              <a:t> </a:t>
            </a:r>
            <a:r>
              <a:rPr lang="en-US" sz="2400" dirty="0" err="1" smtClean="0"/>
              <a:t>pedit</a:t>
            </a:r>
            <a:r>
              <a:rPr lang="en-US" sz="2400" dirty="0" smtClean="0"/>
              <a:t> </a:t>
            </a:r>
            <a:r>
              <a:rPr lang="en-US" sz="2400" dirty="0" err="1" smtClean="0"/>
              <a:t>explabo</a:t>
            </a:r>
            <a:r>
              <a:rPr lang="en-US" sz="2400" dirty="0" smtClean="0"/>
              <a:t> </a:t>
            </a:r>
            <a:r>
              <a:rPr lang="en-US" sz="2400" dirty="0" err="1" smtClean="0"/>
              <a:t>reptur</a:t>
            </a:r>
            <a:r>
              <a:rPr lang="en-US" sz="2400" dirty="0" smtClean="0"/>
              <a:t>?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5679738" y="14347824"/>
            <a:ext cx="6229350" cy="13249126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/>
          <a:p>
            <a:pPr lvl="0"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r>
              <a:rPr lang="en-US" sz="2400" dirty="0" err="1" smtClean="0"/>
              <a:t>Nusapis</a:t>
            </a:r>
            <a:r>
              <a:rPr lang="en-US" sz="2400" dirty="0" smtClean="0"/>
              <a:t> </a:t>
            </a:r>
            <a:r>
              <a:rPr lang="en-US" sz="2400" dirty="0" err="1" smtClean="0"/>
              <a:t>dit</a:t>
            </a:r>
            <a:r>
              <a:rPr lang="en-US" sz="2400" dirty="0" smtClean="0"/>
              <a:t> </a:t>
            </a:r>
            <a:r>
              <a:rPr lang="en-US" sz="2400" dirty="0" err="1" smtClean="0"/>
              <a:t>unt</a:t>
            </a:r>
            <a:r>
              <a:rPr lang="en-US" sz="2400" dirty="0" smtClean="0"/>
              <a:t> </a:t>
            </a:r>
            <a:r>
              <a:rPr lang="en-US" sz="2400" dirty="0" err="1" smtClean="0"/>
              <a:t>fugiae</a:t>
            </a:r>
            <a:r>
              <a:rPr lang="en-US" sz="2400" dirty="0" smtClean="0"/>
              <a:t> </a:t>
            </a:r>
            <a:r>
              <a:rPr lang="en-US" sz="2400" dirty="0" err="1" smtClean="0"/>
              <a:t>rerumquod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eatibusdae</a:t>
            </a:r>
            <a:r>
              <a:rPr lang="en-US" sz="2400" dirty="0" smtClean="0"/>
              <a:t> </a:t>
            </a:r>
            <a:r>
              <a:rPr lang="en-US" sz="2400" dirty="0" err="1" smtClean="0"/>
              <a:t>etur</a:t>
            </a:r>
            <a:r>
              <a:rPr lang="en-US" sz="2400" dirty="0" smtClean="0"/>
              <a:t> ad </a:t>
            </a:r>
            <a:r>
              <a:rPr lang="en-US" sz="2400" dirty="0" err="1" smtClean="0"/>
              <a:t>molenis</a:t>
            </a:r>
            <a:r>
              <a:rPr lang="en-US" sz="2400" dirty="0" smtClean="0"/>
              <a:t> </a:t>
            </a:r>
            <a:r>
              <a:rPr lang="en-US" sz="2400" dirty="0" err="1" smtClean="0"/>
              <a:t>moluptur</a:t>
            </a:r>
            <a:r>
              <a:rPr lang="en-US" sz="2400" dirty="0" smtClean="0"/>
              <a:t>, </a:t>
            </a:r>
            <a:r>
              <a:rPr lang="en-US" sz="2400" dirty="0" err="1" smtClean="0"/>
              <a:t>odi</a:t>
            </a:r>
            <a:r>
              <a:rPr lang="en-US" sz="2400" dirty="0" smtClean="0"/>
              <a:t> </a:t>
            </a:r>
            <a:r>
              <a:rPr lang="en-US" sz="2400" dirty="0" err="1" smtClean="0"/>
              <a:t>officid</a:t>
            </a:r>
            <a:r>
              <a:rPr lang="en-US" sz="2400" dirty="0" smtClean="0"/>
              <a:t> </a:t>
            </a:r>
            <a:r>
              <a:rPr lang="en-US" sz="2400" dirty="0" err="1" smtClean="0"/>
              <a:t>excea</a:t>
            </a:r>
            <a:r>
              <a:rPr lang="en-US" sz="2400" dirty="0" smtClean="0"/>
              <a:t> </a:t>
            </a:r>
            <a:r>
              <a:rPr lang="en-US" sz="2400" dirty="0" err="1" smtClean="0"/>
              <a:t>velent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consedisciis</a:t>
            </a:r>
            <a:r>
              <a:rPr lang="en-US" sz="2400" dirty="0" smtClean="0"/>
              <a:t> id </a:t>
            </a:r>
            <a:r>
              <a:rPr lang="en-US" sz="2400" dirty="0" err="1" smtClean="0"/>
              <a:t>quaeptatis</a:t>
            </a:r>
            <a:r>
              <a:rPr lang="en-US" sz="2400" dirty="0" smtClean="0"/>
              <a:t> </a:t>
            </a:r>
            <a:r>
              <a:rPr lang="en-US" sz="2400" dirty="0" err="1" smtClean="0"/>
              <a:t>nonseque</a:t>
            </a:r>
            <a:r>
              <a:rPr lang="en-US" sz="2400" dirty="0" smtClean="0"/>
              <a:t> </a:t>
            </a:r>
            <a:r>
              <a:rPr lang="en-US" sz="2400" dirty="0" err="1" smtClean="0"/>
              <a:t>mos</a:t>
            </a:r>
            <a:r>
              <a:rPr lang="en-US" sz="2400" dirty="0" smtClean="0"/>
              <a:t> </a:t>
            </a:r>
            <a:r>
              <a:rPr lang="en-US" sz="2400" dirty="0" err="1" smtClean="0"/>
              <a:t>doluptati</a:t>
            </a:r>
            <a:r>
              <a:rPr lang="en-US" sz="2400" dirty="0" smtClean="0"/>
              <a:t> </a:t>
            </a:r>
            <a:r>
              <a:rPr lang="en-US" sz="2400" dirty="0" err="1" smtClean="0"/>
              <a:t>dic</a:t>
            </a:r>
            <a:r>
              <a:rPr lang="en-US" sz="2400" dirty="0" smtClean="0"/>
              <a:t> tem </a:t>
            </a:r>
            <a:r>
              <a:rPr lang="en-US" sz="2400" dirty="0" err="1" smtClean="0"/>
              <a:t>nis</a:t>
            </a:r>
            <a:r>
              <a:rPr lang="en-US" sz="2400" dirty="0" smtClean="0"/>
              <a:t> </a:t>
            </a:r>
            <a:r>
              <a:rPr lang="en-US" sz="2400" dirty="0" err="1" smtClean="0"/>
              <a:t>aspid</a:t>
            </a:r>
            <a:r>
              <a:rPr lang="en-US" sz="2400" dirty="0" smtClean="0"/>
              <a:t> </a:t>
            </a:r>
            <a:r>
              <a:rPr lang="en-US" sz="2400" dirty="0" err="1" smtClean="0"/>
              <a:t>quame</a:t>
            </a:r>
            <a:r>
              <a:rPr lang="en-US" sz="2400" dirty="0" smtClean="0"/>
              <a:t> </a:t>
            </a:r>
            <a:r>
              <a:rPr lang="en-US" sz="2400" dirty="0" err="1" smtClean="0"/>
              <a:t>netur</a:t>
            </a:r>
            <a:r>
              <a:rPr lang="en-US" sz="2400" dirty="0" smtClean="0"/>
              <a:t>, </a:t>
            </a:r>
            <a:r>
              <a:rPr lang="en-US" sz="2400" dirty="0" err="1" smtClean="0"/>
              <a:t>sust</a:t>
            </a:r>
            <a:r>
              <a:rPr lang="en-US" sz="2400" dirty="0" smtClean="0"/>
              <a:t>, </a:t>
            </a:r>
            <a:r>
              <a:rPr lang="en-US" sz="2400" dirty="0" err="1" smtClean="0"/>
              <a:t>nullandicto</a:t>
            </a:r>
            <a:r>
              <a:rPr lang="en-US" sz="2400" dirty="0" smtClean="0"/>
              <a:t> </a:t>
            </a:r>
            <a:r>
              <a:rPr lang="en-US" sz="2400" dirty="0" err="1" smtClean="0"/>
              <a:t>ipidicabo</a:t>
            </a:r>
            <a:r>
              <a:rPr lang="en-US" sz="2400" dirty="0" smtClean="0"/>
              <a:t>. Et </a:t>
            </a:r>
            <a:r>
              <a:rPr lang="en-US" sz="2400" dirty="0" err="1" smtClean="0"/>
              <a:t>et</a:t>
            </a:r>
            <a:r>
              <a:rPr lang="en-US" sz="2400" dirty="0" smtClean="0"/>
              <a:t> </a:t>
            </a:r>
            <a:r>
              <a:rPr lang="en-US" sz="2400" dirty="0" err="1" smtClean="0"/>
              <a:t>earum</a:t>
            </a:r>
            <a:r>
              <a:rPr lang="en-US" sz="2400" dirty="0" smtClean="0"/>
              <a:t> </a:t>
            </a:r>
            <a:r>
              <a:rPr lang="en-US" sz="2400" dirty="0" err="1" smtClean="0"/>
              <a:t>utas</a:t>
            </a:r>
            <a:r>
              <a:rPr lang="en-US" sz="2400" dirty="0" smtClean="0"/>
              <a:t> </a:t>
            </a:r>
            <a:r>
              <a:rPr lang="en-US" sz="2400" dirty="0" err="1" smtClean="0"/>
              <a:t>vitiste</a:t>
            </a:r>
            <a:r>
              <a:rPr lang="en-US" sz="2400" dirty="0" smtClean="0"/>
              <a:t> </a:t>
            </a:r>
            <a:r>
              <a:rPr lang="en-US" sz="2400" dirty="0" err="1" smtClean="0"/>
              <a:t>mpellenimil</a:t>
            </a:r>
            <a:r>
              <a:rPr lang="en-US" sz="2400" dirty="0" smtClean="0"/>
              <a:t> </a:t>
            </a:r>
            <a:r>
              <a:rPr lang="en-US" sz="2400" dirty="0" err="1" smtClean="0"/>
              <a:t>ilitatio</a:t>
            </a:r>
            <a:r>
              <a:rPr lang="en-US" sz="2400" dirty="0" smtClean="0"/>
              <a:t>. Nam re </a:t>
            </a:r>
            <a:r>
              <a:rPr lang="en-US" sz="2400" dirty="0" err="1" smtClean="0"/>
              <a:t>perion</a:t>
            </a:r>
            <a:r>
              <a:rPr lang="en-US" sz="2400" dirty="0" smtClean="0"/>
              <a:t> </a:t>
            </a:r>
            <a:r>
              <a:rPr lang="en-US" sz="2400" dirty="0" err="1" smtClean="0"/>
              <a:t>repe</a:t>
            </a:r>
            <a:r>
              <a:rPr lang="en-US" sz="2400" dirty="0" smtClean="0"/>
              <a:t> </a:t>
            </a:r>
            <a:r>
              <a:rPr lang="en-US" sz="2400" dirty="0" err="1" smtClean="0"/>
              <a:t>dolupta</a:t>
            </a:r>
            <a:r>
              <a:rPr lang="en-US" sz="2400" dirty="0" smtClean="0"/>
              <a:t> </a:t>
            </a:r>
            <a:r>
              <a:rPr lang="en-US" sz="2400" dirty="0" err="1" smtClean="0"/>
              <a:t>volupiciae</a:t>
            </a:r>
            <a:r>
              <a:rPr lang="en-US" sz="2400" dirty="0" smtClean="0"/>
              <a:t> </a:t>
            </a:r>
            <a:r>
              <a:rPr lang="en-US" sz="2400" dirty="0" err="1" smtClean="0"/>
              <a:t>occusdam</a:t>
            </a:r>
            <a:r>
              <a:rPr lang="en-US" sz="2400" dirty="0" smtClean="0"/>
              <a:t> </a:t>
            </a:r>
            <a:r>
              <a:rPr lang="en-US" sz="2400" dirty="0" err="1" smtClean="0"/>
              <a:t>velitat</a:t>
            </a:r>
            <a:r>
              <a:rPr lang="en-US" sz="2400" dirty="0" smtClean="0"/>
              <a:t> </a:t>
            </a:r>
            <a:r>
              <a:rPr lang="en-US" sz="2400" dirty="0" err="1" smtClean="0"/>
              <a:t>usciis</a:t>
            </a:r>
            <a:r>
              <a:rPr lang="en-US" sz="2400" dirty="0" smtClean="0"/>
              <a:t> </a:t>
            </a:r>
            <a:r>
              <a:rPr lang="en-US" sz="2400" dirty="0" err="1" smtClean="0"/>
              <a:t>eum</a:t>
            </a:r>
            <a:r>
              <a:rPr lang="en-US" sz="2400" dirty="0" smtClean="0"/>
              <a:t> </a:t>
            </a:r>
            <a:r>
              <a:rPr lang="en-US" sz="2400" dirty="0" err="1" smtClean="0"/>
              <a:t>velluptat</a:t>
            </a:r>
            <a:r>
              <a:rPr lang="en-US" sz="2400" dirty="0" smtClean="0"/>
              <a:t> </a:t>
            </a:r>
            <a:r>
              <a:rPr lang="en-US" sz="2400" dirty="0" err="1" smtClean="0"/>
              <a:t>volores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num </a:t>
            </a:r>
            <a:r>
              <a:rPr lang="en-US" sz="2400" dirty="0" err="1" smtClean="0"/>
              <a:t>simus</a:t>
            </a:r>
            <a:r>
              <a:rPr lang="en-US" sz="2400" dirty="0" smtClean="0"/>
              <a:t> </a:t>
            </a:r>
            <a:r>
              <a:rPr lang="en-US" sz="2400" dirty="0" err="1" smtClean="0"/>
              <a:t>volupis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sum quam, </a:t>
            </a:r>
            <a:r>
              <a:rPr lang="en-US" sz="2400" dirty="0" err="1" smtClean="0"/>
              <a:t>coribus</a:t>
            </a:r>
            <a:r>
              <a:rPr lang="en-US" sz="2400" dirty="0" smtClean="0"/>
              <a:t> </a:t>
            </a:r>
            <a:r>
              <a:rPr lang="en-US" sz="2400" dirty="0" err="1" smtClean="0"/>
              <a:t>rem</a:t>
            </a:r>
            <a:r>
              <a:rPr lang="en-US" sz="2400" dirty="0" smtClean="0"/>
              <a:t> </a:t>
            </a:r>
            <a:r>
              <a:rPr lang="en-US" sz="2400" dirty="0" err="1" smtClean="0"/>
              <a:t>eos</a:t>
            </a:r>
            <a:r>
              <a:rPr lang="en-US" sz="2400" dirty="0" smtClean="0"/>
              <a:t> </a:t>
            </a:r>
            <a:r>
              <a:rPr lang="en-US" sz="2400" dirty="0" err="1" smtClean="0"/>
              <a:t>aperia</a:t>
            </a:r>
            <a:r>
              <a:rPr lang="en-US" sz="2400" dirty="0" smtClean="0"/>
              <a:t> </a:t>
            </a:r>
            <a:r>
              <a:rPr lang="en-US" sz="2400" dirty="0" err="1" smtClean="0"/>
              <a:t>dessunt</a:t>
            </a:r>
            <a:r>
              <a:rPr lang="en-US" sz="2400" dirty="0" smtClean="0"/>
              <a:t> </a:t>
            </a:r>
            <a:r>
              <a:rPr lang="en-US" sz="2400" dirty="0" err="1" smtClean="0"/>
              <a:t>iandae</a:t>
            </a:r>
            <a:r>
              <a:rPr lang="en-US" sz="2400" dirty="0" smtClean="0"/>
              <a:t> </a:t>
            </a:r>
            <a:r>
              <a:rPr lang="en-US" sz="2400" dirty="0" err="1" smtClean="0"/>
              <a:t>pratis</a:t>
            </a:r>
            <a:r>
              <a:rPr lang="en-US" sz="2400" dirty="0" smtClean="0"/>
              <a:t> </a:t>
            </a:r>
            <a:r>
              <a:rPr lang="en-US" sz="2400" dirty="0" err="1" smtClean="0"/>
              <a:t>eum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volupta</a:t>
            </a:r>
            <a:r>
              <a:rPr lang="en-US" sz="2400" dirty="0" smtClean="0"/>
              <a:t> </a:t>
            </a:r>
            <a:r>
              <a:rPr lang="en-US" sz="2400" dirty="0" err="1" smtClean="0"/>
              <a:t>volor</a:t>
            </a:r>
            <a:r>
              <a:rPr lang="en-US" sz="2400" dirty="0" smtClean="0"/>
              <a:t> </a:t>
            </a:r>
            <a:r>
              <a:rPr lang="en-US" sz="2400" dirty="0" err="1" smtClean="0"/>
              <a:t>sinim</a:t>
            </a:r>
            <a:r>
              <a:rPr lang="en-US" sz="2400" dirty="0" smtClean="0"/>
              <a:t> </a:t>
            </a:r>
            <a:r>
              <a:rPr lang="en-US" sz="2400" dirty="0" err="1" smtClean="0"/>
              <a:t>quideruptae</a:t>
            </a:r>
            <a:r>
              <a:rPr lang="en-US" sz="2400" dirty="0" smtClean="0"/>
              <a:t>. </a:t>
            </a:r>
            <a:r>
              <a:rPr lang="en-US" sz="2400" dirty="0" err="1" smtClean="0"/>
              <a:t>Venissi</a:t>
            </a:r>
            <a:r>
              <a:rPr lang="en-US" sz="2400" dirty="0" smtClean="0"/>
              <a:t> </a:t>
            </a:r>
            <a:r>
              <a:rPr lang="en-US" sz="2400" dirty="0" err="1" smtClean="0"/>
              <a:t>minciat</a:t>
            </a:r>
            <a:r>
              <a:rPr lang="en-US" sz="2400" dirty="0" smtClean="0"/>
              <a:t> </a:t>
            </a:r>
            <a:r>
              <a:rPr lang="en-US" sz="2400" dirty="0" err="1" smtClean="0"/>
              <a:t>iaestios</a:t>
            </a:r>
            <a:r>
              <a:rPr lang="en-US" sz="2400" dirty="0" smtClean="0"/>
              <a:t> et </a:t>
            </a:r>
            <a:r>
              <a:rPr lang="en-US" sz="2400" dirty="0" err="1" smtClean="0"/>
              <a:t>eius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en-US" sz="2400" dirty="0" smtClean="0"/>
              <a:t> </a:t>
            </a:r>
            <a:r>
              <a:rPr lang="en-US" sz="2400" dirty="0" err="1" smtClean="0"/>
              <a:t>aspiden</a:t>
            </a:r>
            <a:r>
              <a:rPr lang="en-US" sz="2400" dirty="0" smtClean="0"/>
              <a:t> </a:t>
            </a:r>
            <a:r>
              <a:rPr lang="en-US" sz="2400" dirty="0" err="1" smtClean="0"/>
              <a:t>ditiamende</a:t>
            </a:r>
            <a:r>
              <a:rPr lang="en-US" sz="2400" dirty="0" smtClean="0"/>
              <a:t> </a:t>
            </a:r>
            <a:r>
              <a:rPr lang="en-US" sz="2400" dirty="0" err="1" smtClean="0"/>
              <a:t>voloresequid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untia</a:t>
            </a:r>
            <a:r>
              <a:rPr lang="en-US" sz="2400" dirty="0" smtClean="0"/>
              <a:t> </a:t>
            </a:r>
            <a:r>
              <a:rPr lang="en-US" sz="2400" dirty="0" err="1" smtClean="0"/>
              <a:t>soluptaturem</a:t>
            </a:r>
            <a:r>
              <a:rPr lang="en-US" sz="2400" dirty="0" smtClean="0"/>
              <a:t> </a:t>
            </a:r>
            <a:r>
              <a:rPr lang="en-US" sz="2400" dirty="0" err="1" smtClean="0"/>
              <a:t>volor</a:t>
            </a:r>
            <a:r>
              <a:rPr lang="en-US" sz="2400" dirty="0" smtClean="0"/>
              <a:t> moles </a:t>
            </a:r>
            <a:r>
              <a:rPr lang="en-US" sz="2400" dirty="0" err="1" smtClean="0"/>
              <a:t>magni</a:t>
            </a:r>
            <a:r>
              <a:rPr lang="en-US" sz="2400" dirty="0" smtClean="0"/>
              <a:t> as </a:t>
            </a:r>
            <a:r>
              <a:rPr lang="en-US" sz="2400" dirty="0" err="1" smtClean="0"/>
              <a:t>delibero</a:t>
            </a:r>
            <a:r>
              <a:rPr lang="en-US" sz="2400" dirty="0" smtClean="0"/>
              <a:t> </a:t>
            </a:r>
            <a:r>
              <a:rPr lang="en-US" sz="2400" dirty="0" err="1" smtClean="0"/>
              <a:t>veligendunt</a:t>
            </a:r>
            <a:r>
              <a:rPr lang="en-US" sz="2400" dirty="0" smtClean="0"/>
              <a:t>,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aliquis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en-US" sz="2400" dirty="0" smtClean="0"/>
              <a:t> in </a:t>
            </a:r>
            <a:r>
              <a:rPr lang="en-US" sz="2400" dirty="0" err="1" smtClean="0"/>
              <a:t>nobita</a:t>
            </a:r>
            <a:r>
              <a:rPr lang="en-US" sz="2400" dirty="0" smtClean="0"/>
              <a:t> </a:t>
            </a:r>
            <a:r>
              <a:rPr lang="en-US" sz="2400" dirty="0" err="1" smtClean="0"/>
              <a:t>voluptas</a:t>
            </a:r>
            <a:r>
              <a:rPr lang="en-US" sz="2400" dirty="0" smtClean="0"/>
              <a:t> et </a:t>
            </a:r>
            <a:r>
              <a:rPr lang="en-US" sz="2400" dirty="0" err="1" smtClean="0"/>
              <a:t>venimus</a:t>
            </a:r>
            <a:r>
              <a:rPr lang="en-US" sz="2400" dirty="0" smtClean="0"/>
              <a:t> dolor minis </a:t>
            </a:r>
            <a:r>
              <a:rPr lang="en-US" sz="2400" dirty="0" err="1" smtClean="0"/>
              <a:t>dolorem</a:t>
            </a:r>
            <a:r>
              <a:rPr lang="en-US" sz="2400" dirty="0" smtClean="0"/>
              <a:t> </a:t>
            </a:r>
            <a:r>
              <a:rPr lang="en-US" sz="2400" dirty="0" err="1" smtClean="0"/>
              <a:t>hicidi</a:t>
            </a:r>
            <a:r>
              <a:rPr lang="en-US" sz="2400" dirty="0" smtClean="0"/>
              <a:t> a qui </a:t>
            </a:r>
            <a:r>
              <a:rPr lang="en-US" sz="2400" dirty="0" err="1" smtClean="0"/>
              <a:t>illeste</a:t>
            </a:r>
            <a:r>
              <a:rPr lang="en-US" sz="2400" dirty="0" smtClean="0"/>
              <a:t> </a:t>
            </a:r>
            <a:r>
              <a:rPr lang="en-US" sz="2400" dirty="0" err="1" smtClean="0"/>
              <a:t>reperruptat</a:t>
            </a:r>
            <a:r>
              <a:rPr lang="en-US" sz="2400" dirty="0" smtClean="0"/>
              <a:t>.</a:t>
            </a:r>
          </a:p>
          <a:p>
            <a:pPr lvl="0"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Xeribust</a:t>
            </a:r>
            <a:r>
              <a:rPr lang="en-US" sz="2400" dirty="0" smtClean="0"/>
              <a:t> am, </a:t>
            </a:r>
            <a:r>
              <a:rPr lang="en-US" sz="2400" dirty="0" err="1" smtClean="0"/>
              <a:t>sequo</a:t>
            </a:r>
            <a:r>
              <a:rPr lang="en-US" sz="2400" dirty="0" smtClean="0"/>
              <a:t> </a:t>
            </a:r>
            <a:r>
              <a:rPr lang="en-US" sz="2400" dirty="0" err="1" smtClean="0"/>
              <a:t>comnim</a:t>
            </a:r>
            <a:r>
              <a:rPr lang="en-US" sz="2400" dirty="0" smtClean="0"/>
              <a:t> in </a:t>
            </a:r>
            <a:r>
              <a:rPr lang="en-US" sz="2400" dirty="0" err="1" smtClean="0"/>
              <a:t>rene</a:t>
            </a:r>
            <a:r>
              <a:rPr lang="en-US" sz="2400" dirty="0" smtClean="0"/>
              <a:t> </a:t>
            </a:r>
            <a:r>
              <a:rPr lang="en-US" sz="2400" dirty="0" err="1" smtClean="0"/>
              <a:t>officatqui</a:t>
            </a:r>
            <a:r>
              <a:rPr lang="en-US" sz="2400" dirty="0" smtClean="0"/>
              <a:t> </a:t>
            </a:r>
            <a:r>
              <a:rPr lang="en-US" sz="2400" dirty="0" err="1" smtClean="0"/>
              <a:t>dellaut</a:t>
            </a:r>
            <a:r>
              <a:rPr lang="en-US" sz="2400" dirty="0" smtClean="0"/>
              <a:t> </a:t>
            </a:r>
            <a:r>
              <a:rPr lang="en-US" sz="2400" dirty="0" err="1" smtClean="0"/>
              <a:t>inume</a:t>
            </a:r>
            <a:r>
              <a:rPr lang="en-US" sz="2400" dirty="0" smtClean="0"/>
              <a:t> </a:t>
            </a:r>
            <a:r>
              <a:rPr lang="en-US" sz="2400" dirty="0" err="1" smtClean="0"/>
              <a:t>prere</a:t>
            </a:r>
            <a:r>
              <a:rPr lang="en-US" sz="2400" dirty="0" smtClean="0"/>
              <a:t>, </a:t>
            </a:r>
            <a:r>
              <a:rPr lang="en-US" sz="2400" dirty="0" err="1" smtClean="0"/>
              <a:t>sima</a:t>
            </a:r>
            <a:r>
              <a:rPr lang="en-US" sz="2400" dirty="0" smtClean="0"/>
              <a:t> </a:t>
            </a:r>
            <a:r>
              <a:rPr lang="en-US" sz="2400" dirty="0" err="1" smtClean="0"/>
              <a:t>nim</a:t>
            </a:r>
            <a:r>
              <a:rPr lang="en-US" sz="2400" dirty="0" smtClean="0"/>
              <a:t> id </a:t>
            </a:r>
            <a:r>
              <a:rPr lang="en-US" sz="2400" dirty="0" err="1" smtClean="0"/>
              <a:t>quossecatet</a:t>
            </a:r>
            <a:r>
              <a:rPr lang="en-US" sz="2400" dirty="0" smtClean="0"/>
              <a:t> </a:t>
            </a:r>
            <a:r>
              <a:rPr lang="en-US" sz="2400" dirty="0" err="1" smtClean="0"/>
              <a:t>disinctem</a:t>
            </a:r>
            <a:r>
              <a:rPr lang="en-US" sz="2400" dirty="0" smtClean="0"/>
              <a:t> </a:t>
            </a:r>
            <a:r>
              <a:rPr lang="en-US" sz="2400" dirty="0" err="1" smtClean="0"/>
              <a:t>sitectem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en-US" sz="2400" dirty="0" smtClean="0"/>
              <a:t> </a:t>
            </a:r>
            <a:r>
              <a:rPr lang="en-US" sz="2400" dirty="0" err="1" smtClean="0"/>
              <a:t>iust</a:t>
            </a:r>
            <a:r>
              <a:rPr lang="en-US" sz="2400" dirty="0" smtClean="0"/>
              <a:t>, </a:t>
            </a:r>
            <a:r>
              <a:rPr lang="en-US" sz="2400" dirty="0" err="1" smtClean="0"/>
              <a:t>officimil</a:t>
            </a:r>
            <a:r>
              <a:rPr lang="en-US" sz="2400" dirty="0" smtClean="0"/>
              <a:t> </a:t>
            </a:r>
            <a:r>
              <a:rPr lang="en-US" sz="2400" dirty="0" err="1" smtClean="0"/>
              <a:t>etum</a:t>
            </a:r>
            <a:r>
              <a:rPr lang="en-US" sz="2400" dirty="0" smtClean="0"/>
              <a:t> </a:t>
            </a:r>
            <a:r>
              <a:rPr lang="en-US" sz="2400" dirty="0" err="1" smtClean="0"/>
              <a:t>accum</a:t>
            </a:r>
            <a:r>
              <a:rPr lang="en-US" sz="2400" dirty="0" smtClean="0"/>
              <a:t> </a:t>
            </a:r>
            <a:r>
              <a:rPr lang="en-US" sz="2400" dirty="0" err="1" smtClean="0"/>
              <a:t>experum</a:t>
            </a:r>
            <a:r>
              <a:rPr lang="en-US" sz="2400" dirty="0" smtClean="0"/>
              <a:t> </a:t>
            </a:r>
            <a:r>
              <a:rPr lang="en-US" sz="2400" dirty="0" err="1" smtClean="0"/>
              <a:t>sequiasit</a:t>
            </a:r>
            <a:r>
              <a:rPr lang="en-US" sz="2400" dirty="0" smtClean="0"/>
              <a:t> </a:t>
            </a:r>
            <a:r>
              <a:rPr lang="en-US" sz="2400" dirty="0" err="1" smtClean="0"/>
              <a:t>volest</a:t>
            </a:r>
            <a:r>
              <a:rPr lang="en-US" sz="2400" dirty="0" smtClean="0"/>
              <a:t>, </a:t>
            </a:r>
            <a:r>
              <a:rPr lang="en-US" sz="2400" dirty="0" err="1" smtClean="0"/>
              <a:t>officia</a:t>
            </a:r>
            <a:r>
              <a:rPr lang="en-US" sz="2400" dirty="0" smtClean="0"/>
              <a:t> </a:t>
            </a:r>
            <a:r>
              <a:rPr lang="en-US" sz="2400" dirty="0" err="1" smtClean="0"/>
              <a:t>porem</a:t>
            </a:r>
            <a:r>
              <a:rPr lang="en-US" sz="2400" dirty="0" smtClean="0"/>
              <a:t>. </a:t>
            </a:r>
            <a:r>
              <a:rPr lang="en-US" sz="2400" dirty="0" err="1" smtClean="0"/>
              <a:t>Illaborem</a:t>
            </a:r>
            <a:r>
              <a:rPr lang="en-US" sz="2400" dirty="0" smtClean="0"/>
              <a:t> </a:t>
            </a:r>
            <a:r>
              <a:rPr lang="en-US" sz="2400" dirty="0" err="1" smtClean="0"/>
              <a:t>volorem</a:t>
            </a:r>
            <a:r>
              <a:rPr lang="en-US" sz="2400" dirty="0" smtClean="0"/>
              <a:t> </a:t>
            </a:r>
            <a:r>
              <a:rPr lang="en-US" sz="2400" dirty="0" err="1" smtClean="0"/>
              <a:t>perepre</a:t>
            </a:r>
            <a:r>
              <a:rPr lang="en-US" sz="2400" dirty="0" smtClean="0"/>
              <a:t>, sum </a:t>
            </a:r>
            <a:r>
              <a:rPr lang="en-US" sz="2400" dirty="0" err="1" smtClean="0"/>
              <a:t>que</a:t>
            </a:r>
            <a:r>
              <a:rPr lang="en-US" sz="2400" dirty="0" smtClean="0"/>
              <a:t> in cum, </a:t>
            </a:r>
            <a:r>
              <a:rPr lang="en-US" sz="2400" dirty="0" err="1" smtClean="0"/>
              <a:t>sumquo</a:t>
            </a:r>
            <a:r>
              <a:rPr lang="en-US" sz="2400" dirty="0" smtClean="0"/>
              <a:t> </a:t>
            </a:r>
            <a:r>
              <a:rPr lang="en-US" sz="2400" dirty="0" err="1" smtClean="0"/>
              <a:t>eos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en-US" sz="2400" dirty="0" smtClean="0"/>
              <a:t> </a:t>
            </a:r>
            <a:r>
              <a:rPr lang="en-US" sz="2400" dirty="0" err="1" smtClean="0"/>
              <a:t>doluptatiae</a:t>
            </a:r>
            <a:r>
              <a:rPr lang="en-US" sz="2400" dirty="0" smtClean="0"/>
              <a:t> eat </a:t>
            </a:r>
            <a:r>
              <a:rPr lang="en-US" sz="2400" dirty="0" err="1" smtClean="0"/>
              <a:t>escidem</a:t>
            </a:r>
            <a:r>
              <a:rPr lang="en-US" sz="2400" dirty="0" smtClean="0"/>
              <a:t> re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essunt</a:t>
            </a:r>
            <a:r>
              <a:rPr lang="en-US" sz="2400" dirty="0" smtClean="0"/>
              <a:t> et </a:t>
            </a:r>
            <a:r>
              <a:rPr lang="en-US" sz="2400" dirty="0" err="1" smtClean="0"/>
              <a:t>rehenti</a:t>
            </a:r>
            <a:r>
              <a:rPr lang="en-US" sz="2400" dirty="0" smtClean="0"/>
              <a:t> </a:t>
            </a:r>
            <a:r>
              <a:rPr lang="en-US" sz="2400" dirty="0" err="1" smtClean="0"/>
              <a:t>ipicips</a:t>
            </a:r>
            <a:r>
              <a:rPr lang="en-US" sz="2400" dirty="0" smtClean="0"/>
              <a:t> </a:t>
            </a:r>
            <a:r>
              <a:rPr lang="en-US" sz="2400" dirty="0" err="1" smtClean="0"/>
              <a:t>apelibus</a:t>
            </a:r>
            <a:r>
              <a:rPr lang="en-US" sz="2400" dirty="0" smtClean="0"/>
              <a:t> estrum </a:t>
            </a:r>
            <a:r>
              <a:rPr lang="en-US" sz="2400" dirty="0" err="1" smtClean="0"/>
              <a:t>voluptat</a:t>
            </a:r>
            <a:r>
              <a:rPr lang="en-US" sz="2400" dirty="0" smtClean="0"/>
              <a:t> </a:t>
            </a:r>
            <a:r>
              <a:rPr lang="en-US" sz="2400" dirty="0" err="1" smtClean="0"/>
              <a:t>vendant</a:t>
            </a:r>
            <a:r>
              <a:rPr lang="en-US" sz="2400" dirty="0" smtClean="0"/>
              <a:t> </a:t>
            </a:r>
            <a:r>
              <a:rPr lang="en-US" sz="2400" dirty="0" err="1" smtClean="0"/>
              <a:t>porem</a:t>
            </a:r>
            <a:r>
              <a:rPr lang="en-US" sz="2400" dirty="0" smtClean="0"/>
              <a:t> </a:t>
            </a:r>
            <a:r>
              <a:rPr lang="en-US" sz="2400" dirty="0" err="1" smtClean="0"/>
              <a:t>explandipit</a:t>
            </a:r>
            <a:r>
              <a:rPr lang="en-US" sz="2400" dirty="0" smtClean="0"/>
              <a:t>, sinus.</a:t>
            </a:r>
          </a:p>
          <a:p>
            <a:pPr lvl="0"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r>
              <a:rPr lang="en-US" sz="2400" dirty="0" err="1" smtClean="0"/>
              <a:t>Nequatur</a:t>
            </a:r>
            <a:r>
              <a:rPr lang="en-US" sz="2400" dirty="0" smtClean="0"/>
              <a:t> </a:t>
            </a:r>
            <a:r>
              <a:rPr lang="en-US" sz="2400" dirty="0" err="1" smtClean="0"/>
              <a:t>rerunt</a:t>
            </a:r>
            <a:r>
              <a:rPr lang="en-US" sz="2400" dirty="0" smtClean="0"/>
              <a:t> </a:t>
            </a:r>
            <a:r>
              <a:rPr lang="en-US" sz="2400" dirty="0" err="1" smtClean="0"/>
              <a:t>asimpore</a:t>
            </a:r>
            <a:r>
              <a:rPr lang="en-US" sz="2400" dirty="0" smtClean="0"/>
              <a:t> fugit </a:t>
            </a:r>
            <a:r>
              <a:rPr lang="en-US" sz="2400" dirty="0" err="1" smtClean="0"/>
              <a:t>remquis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en-US" sz="2400" dirty="0" smtClean="0"/>
              <a:t> </a:t>
            </a:r>
            <a:r>
              <a:rPr lang="en-US" sz="2400" dirty="0" err="1" smtClean="0"/>
              <a:t>rerehenimus</a:t>
            </a:r>
            <a:r>
              <a:rPr lang="en-US" sz="2400" dirty="0" smtClean="0"/>
              <a:t> </a:t>
            </a:r>
            <a:r>
              <a:rPr lang="en-US" sz="2400" dirty="0" err="1" smtClean="0"/>
              <a:t>autaten</a:t>
            </a:r>
            <a:r>
              <a:rPr lang="en-US" sz="2400" dirty="0" smtClean="0"/>
              <a:t> </a:t>
            </a:r>
            <a:r>
              <a:rPr lang="en-US" sz="2400" dirty="0" err="1" smtClean="0"/>
              <a:t>imoloreped</a:t>
            </a:r>
            <a:r>
              <a:rPr lang="en-US" sz="2400" dirty="0" smtClean="0"/>
              <a:t> </a:t>
            </a:r>
            <a:r>
              <a:rPr lang="en-US" sz="2400" dirty="0" err="1" smtClean="0"/>
              <a:t>quidellorro</a:t>
            </a:r>
            <a:r>
              <a:rPr lang="en-US" sz="2400" dirty="0" smtClean="0"/>
              <a:t> </a:t>
            </a:r>
            <a:r>
              <a:rPr lang="en-US" sz="2400" dirty="0" err="1" smtClean="0"/>
              <a:t>beaquas</a:t>
            </a:r>
            <a:r>
              <a:rPr lang="en-US" sz="2400" dirty="0" smtClean="0"/>
              <a:t> maxim </a:t>
            </a:r>
            <a:r>
              <a:rPr lang="en-US" sz="2400" dirty="0" err="1" smtClean="0"/>
              <a:t>fugiatiatur</a:t>
            </a:r>
            <a:r>
              <a:rPr lang="en-US" sz="2400" dirty="0" smtClean="0"/>
              <a:t> </a:t>
            </a:r>
            <a:r>
              <a:rPr lang="en-US" sz="2400" dirty="0" err="1" smtClean="0"/>
              <a:t>autem</a:t>
            </a:r>
            <a:r>
              <a:rPr lang="en-US" sz="2400" dirty="0" smtClean="0"/>
              <a:t> quod quam </a:t>
            </a:r>
            <a:r>
              <a:rPr lang="en-US" sz="2400" dirty="0" err="1" smtClean="0"/>
              <a:t>fugias</a:t>
            </a:r>
            <a:r>
              <a:rPr lang="en-US" sz="2400" dirty="0" smtClean="0"/>
              <a:t> </a:t>
            </a:r>
            <a:r>
              <a:rPr lang="en-US" sz="2400" dirty="0" err="1" smtClean="0"/>
              <a:t>pedit</a:t>
            </a:r>
            <a:r>
              <a:rPr lang="en-US" sz="2400" dirty="0" smtClean="0"/>
              <a:t> </a:t>
            </a:r>
            <a:r>
              <a:rPr lang="en-US" sz="2400" dirty="0" err="1" smtClean="0"/>
              <a:t>explabo</a:t>
            </a:r>
            <a:r>
              <a:rPr lang="en-US" sz="2400" dirty="0" smtClean="0"/>
              <a:t> </a:t>
            </a:r>
            <a:r>
              <a:rPr lang="en-US" sz="2400" dirty="0" err="1" smtClean="0"/>
              <a:t>reptur</a:t>
            </a:r>
            <a:r>
              <a:rPr lang="en-US" sz="2400" dirty="0" smtClean="0"/>
              <a:t>?</a:t>
            </a:r>
          </a:p>
          <a:p>
            <a:pPr lvl="0"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r>
              <a:rPr lang="en-US" sz="2400" dirty="0" smtClean="0"/>
              <a:t>Ur? </a:t>
            </a:r>
            <a:r>
              <a:rPr lang="en-US" sz="2400" dirty="0" err="1" smtClean="0"/>
              <a:t>Ipsam</a:t>
            </a:r>
            <a:r>
              <a:rPr lang="en-US" sz="2400" dirty="0" smtClean="0"/>
              <a:t>, </a:t>
            </a:r>
            <a:r>
              <a:rPr lang="en-US" sz="2400" dirty="0" err="1" smtClean="0"/>
              <a:t>ius</a:t>
            </a:r>
            <a:r>
              <a:rPr lang="en-US" sz="2400" dirty="0" smtClean="0"/>
              <a:t> de con </a:t>
            </a:r>
            <a:r>
              <a:rPr lang="en-US" sz="2400" dirty="0" err="1" smtClean="0"/>
              <a:t>rem</a:t>
            </a:r>
            <a:r>
              <a:rPr lang="en-US" sz="2400" dirty="0" smtClean="0"/>
              <a:t> id </a:t>
            </a:r>
            <a:r>
              <a:rPr lang="en-US" sz="2400" dirty="0" err="1" smtClean="0"/>
              <a:t>utendiae</a:t>
            </a:r>
            <a:r>
              <a:rPr lang="en-US" sz="2400" dirty="0" smtClean="0"/>
              <a:t>. </a:t>
            </a:r>
            <a:r>
              <a:rPr lang="en-US" sz="2400" dirty="0" err="1" smtClean="0"/>
              <a:t>Hitions</a:t>
            </a:r>
            <a:r>
              <a:rPr lang="en-US" sz="2400" dirty="0" smtClean="0"/>
              <a:t> </a:t>
            </a:r>
            <a:r>
              <a:rPr lang="en-US" sz="2400" dirty="0" err="1" smtClean="0"/>
              <a:t>ecerae</a:t>
            </a:r>
            <a:r>
              <a:rPr lang="en-US" sz="2400" dirty="0" smtClean="0"/>
              <a:t> </a:t>
            </a:r>
            <a:r>
              <a:rPr lang="en-US" sz="2400" dirty="0" err="1" smtClean="0"/>
              <a:t>pra</a:t>
            </a:r>
            <a:r>
              <a:rPr lang="en-US" sz="2400" dirty="0" smtClean="0"/>
              <a:t> </a:t>
            </a:r>
            <a:r>
              <a:rPr lang="en-US" sz="2400" dirty="0" err="1" smtClean="0"/>
              <a:t>nobistis</a:t>
            </a:r>
            <a:r>
              <a:rPr lang="en-US" sz="2400" dirty="0" smtClean="0"/>
              <a:t> </a:t>
            </a:r>
            <a:r>
              <a:rPr lang="en-US" sz="2400" dirty="0" err="1" smtClean="0"/>
              <a:t>auda</a:t>
            </a:r>
            <a:r>
              <a:rPr lang="en-US" sz="2400" dirty="0" smtClean="0"/>
              <a:t> </a:t>
            </a:r>
            <a:r>
              <a:rPr lang="en-US" sz="2400" dirty="0" err="1" smtClean="0"/>
              <a:t>nobitem</a:t>
            </a:r>
            <a:r>
              <a:rPr lang="en-US" sz="2400" dirty="0" smtClean="0"/>
              <a:t>. </a:t>
            </a:r>
            <a:r>
              <a:rPr lang="en-US" sz="2400" dirty="0" err="1" smtClean="0"/>
              <a:t>Paritatem</a:t>
            </a:r>
            <a:r>
              <a:rPr lang="en-US" sz="2400" dirty="0" smtClean="0"/>
              <a:t> </a:t>
            </a:r>
            <a:r>
              <a:rPr lang="en-US" sz="2400" dirty="0" err="1" smtClean="0"/>
              <a:t>inum</a:t>
            </a:r>
            <a:r>
              <a:rPr lang="en-US" sz="2400" dirty="0" smtClean="0"/>
              <a:t> </a:t>
            </a:r>
            <a:r>
              <a:rPr lang="en-US" sz="2400" dirty="0" err="1" smtClean="0"/>
              <a:t>faccus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ad mint, </a:t>
            </a:r>
            <a:r>
              <a:rPr lang="en-US" sz="2400" dirty="0" err="1" smtClean="0"/>
              <a:t>saectiam</a:t>
            </a:r>
            <a:r>
              <a:rPr lang="en-US" sz="2400" dirty="0" smtClean="0"/>
              <a:t> </a:t>
            </a:r>
            <a:r>
              <a:rPr lang="en-US" sz="2400" dirty="0" err="1" smtClean="0"/>
              <a:t>abore</a:t>
            </a:r>
            <a:r>
              <a:rPr lang="en-US" sz="2400" dirty="0" smtClean="0"/>
              <a:t> </a:t>
            </a:r>
            <a:r>
              <a:rPr lang="en-US" sz="2400" dirty="0" err="1" smtClean="0"/>
              <a:t>volupic</a:t>
            </a:r>
            <a:r>
              <a:rPr lang="en-US" sz="2400" dirty="0" smtClean="0"/>
              <a:t> </a:t>
            </a:r>
            <a:r>
              <a:rPr lang="en-US" sz="2400" dirty="0" err="1" smtClean="0"/>
              <a:t>iassiministo</a:t>
            </a:r>
            <a:r>
              <a:rPr lang="en-US" sz="2400" dirty="0" smtClean="0"/>
              <a:t> mil </a:t>
            </a:r>
            <a:r>
              <a:rPr lang="en-US" sz="2400" dirty="0" err="1" smtClean="0"/>
              <a:t>eos</a:t>
            </a:r>
            <a:r>
              <a:rPr lang="en-US" sz="2400" dirty="0" smtClean="0"/>
              <a:t> et ex et </a:t>
            </a:r>
            <a:r>
              <a:rPr lang="en-US" sz="2400" dirty="0" err="1" smtClean="0"/>
              <a:t>ullande</a:t>
            </a:r>
            <a:r>
              <a:rPr lang="en-US" sz="2400" dirty="0" smtClean="0"/>
              <a:t> </a:t>
            </a:r>
            <a:r>
              <a:rPr lang="en-US" sz="2400" dirty="0" err="1" smtClean="0"/>
              <a:t>bitate</a:t>
            </a:r>
            <a:r>
              <a:rPr lang="en-US" sz="2400" dirty="0" smtClean="0"/>
              <a:t> </a:t>
            </a:r>
            <a:r>
              <a:rPr lang="en-US" sz="2400" dirty="0" err="1" smtClean="0"/>
              <a:t>nonseque</a:t>
            </a:r>
            <a:r>
              <a:rPr lang="en-US" sz="2400" dirty="0" smtClean="0"/>
              <a:t> et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nonsequatur</a:t>
            </a:r>
            <a:r>
              <a:rPr lang="en-US" sz="2400" dirty="0" smtClean="0"/>
              <a:t>?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952075" y="21692467"/>
            <a:ext cx="6229350" cy="5904483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/>
          <a:p>
            <a:pPr lvl="0"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r>
              <a:rPr lang="en-US" sz="2400" dirty="0" err="1" smtClean="0"/>
              <a:t>Volores</a:t>
            </a:r>
            <a:r>
              <a:rPr lang="en-US" sz="2400" dirty="0" smtClean="0"/>
              <a:t> </a:t>
            </a:r>
            <a:r>
              <a:rPr lang="en-US" sz="2400" dirty="0" err="1" smtClean="0"/>
              <a:t>equunture</a:t>
            </a:r>
            <a:r>
              <a:rPr lang="en-US" sz="2400" dirty="0" smtClean="0"/>
              <a:t> lab </a:t>
            </a:r>
            <a:r>
              <a:rPr lang="en-US" sz="2400" dirty="0" err="1" smtClean="0"/>
              <a:t>ipsus</a:t>
            </a:r>
            <a:r>
              <a:rPr lang="en-US" sz="2400" dirty="0" smtClean="0"/>
              <a:t>, </a:t>
            </a:r>
            <a:r>
              <a:rPr lang="en-US" sz="2400" dirty="0" err="1" smtClean="0"/>
              <a:t>comni</a:t>
            </a:r>
            <a:r>
              <a:rPr lang="en-US" sz="2400" dirty="0" smtClean="0"/>
              <a:t> </a:t>
            </a:r>
            <a:r>
              <a:rPr lang="en-US" sz="2400" dirty="0" err="1" smtClean="0"/>
              <a:t>arciusa</a:t>
            </a:r>
            <a:r>
              <a:rPr lang="en-US" sz="2400" dirty="0" smtClean="0"/>
              <a:t> </a:t>
            </a:r>
            <a:r>
              <a:rPr lang="en-US" sz="2400" dirty="0" err="1" smtClean="0"/>
              <a:t>menimag</a:t>
            </a:r>
            <a:r>
              <a:rPr lang="en-US" sz="2400" dirty="0" smtClean="0"/>
              <a:t> </a:t>
            </a:r>
            <a:r>
              <a:rPr lang="en-US" sz="2400" dirty="0" err="1" smtClean="0"/>
              <a:t>natur</a:t>
            </a:r>
            <a:r>
              <a:rPr lang="en-US" sz="2400" dirty="0" smtClean="0"/>
              <a:t>? Ti </a:t>
            </a:r>
            <a:r>
              <a:rPr lang="en-US" sz="2400" dirty="0" err="1" smtClean="0"/>
              <a:t>cor</a:t>
            </a:r>
            <a:r>
              <a:rPr lang="en-US" sz="2400" dirty="0" smtClean="0"/>
              <a:t> </a:t>
            </a:r>
            <a:r>
              <a:rPr lang="en-US" sz="2400" dirty="0" err="1" smtClean="0"/>
              <a:t>senisciet</a:t>
            </a:r>
            <a:r>
              <a:rPr lang="en-US" sz="2400" dirty="0" smtClean="0"/>
              <a:t> ea </a:t>
            </a:r>
            <a:r>
              <a:rPr lang="en-US" sz="2400" dirty="0" err="1" smtClean="0"/>
              <a:t>volestem</a:t>
            </a:r>
            <a:r>
              <a:rPr lang="en-US" sz="2400" dirty="0" smtClean="0"/>
              <a:t> </a:t>
            </a:r>
            <a:r>
              <a:rPr lang="en-US" sz="2400" dirty="0" err="1" smtClean="0"/>
              <a:t>quate</a:t>
            </a:r>
            <a:r>
              <a:rPr lang="en-US" sz="2400" dirty="0" smtClean="0"/>
              <a:t> </a:t>
            </a:r>
            <a:r>
              <a:rPr lang="en-US" sz="2400" dirty="0" err="1" smtClean="0"/>
              <a:t>nobit</a:t>
            </a:r>
            <a:r>
              <a:rPr lang="en-US" sz="2400" dirty="0" smtClean="0"/>
              <a:t>, </a:t>
            </a:r>
            <a:r>
              <a:rPr lang="en-US" sz="2400" dirty="0" err="1" smtClean="0"/>
              <a:t>sunt</a:t>
            </a:r>
            <a:r>
              <a:rPr lang="en-US" sz="2400" dirty="0" smtClean="0"/>
              <a:t> </a:t>
            </a:r>
            <a:r>
              <a:rPr lang="en-US" sz="2400" dirty="0" err="1" smtClean="0"/>
              <a:t>quas</a:t>
            </a:r>
            <a:r>
              <a:rPr lang="en-US" sz="2400" dirty="0" smtClean="0"/>
              <a:t> mo </a:t>
            </a:r>
            <a:r>
              <a:rPr lang="en-US" sz="2400" dirty="0" err="1" smtClean="0"/>
              <a:t>everitatur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iustio</a:t>
            </a:r>
            <a:r>
              <a:rPr lang="en-US" sz="2400" dirty="0" smtClean="0"/>
              <a:t>.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opta</a:t>
            </a:r>
            <a:r>
              <a:rPr lang="en-US" sz="2400" dirty="0" smtClean="0"/>
              <a:t> </a:t>
            </a:r>
            <a:r>
              <a:rPr lang="en-US" sz="2400" dirty="0" err="1" smtClean="0"/>
              <a:t>ide</a:t>
            </a:r>
            <a:r>
              <a:rPr lang="en-US" sz="2400" dirty="0" smtClean="0"/>
              <a:t> </a:t>
            </a:r>
            <a:r>
              <a:rPr lang="en-US" sz="2400" dirty="0" err="1" smtClean="0"/>
              <a:t>sus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molo</a:t>
            </a:r>
            <a:r>
              <a:rPr lang="en-US" sz="2400" dirty="0" smtClean="0"/>
              <a:t> </a:t>
            </a:r>
            <a:r>
              <a:rPr lang="en-US" sz="2400" dirty="0" err="1" smtClean="0"/>
              <a:t>dessima</a:t>
            </a:r>
            <a:r>
              <a:rPr lang="en-US" sz="2400" dirty="0" smtClean="0"/>
              <a:t> </a:t>
            </a:r>
            <a:r>
              <a:rPr lang="en-US" sz="2400" dirty="0" err="1" smtClean="0"/>
              <a:t>gnatest</a:t>
            </a:r>
            <a:r>
              <a:rPr lang="en-US" sz="2400" dirty="0" smtClean="0"/>
              <a:t>, num </a:t>
            </a:r>
            <a:r>
              <a:rPr lang="en-US" sz="2400" dirty="0" err="1" smtClean="0"/>
              <a:t>essit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autem</a:t>
            </a:r>
            <a:r>
              <a:rPr lang="en-US" sz="2400" dirty="0" smtClean="0"/>
              <a:t> </a:t>
            </a:r>
            <a:r>
              <a:rPr lang="en-US" sz="2400" dirty="0" err="1" smtClean="0"/>
              <a:t>laute</a:t>
            </a:r>
            <a:r>
              <a:rPr lang="en-US" sz="2400" dirty="0" smtClean="0"/>
              <a:t> </a:t>
            </a:r>
            <a:r>
              <a:rPr lang="en-US" sz="2400" dirty="0" err="1" smtClean="0"/>
              <a:t>maximos</a:t>
            </a:r>
            <a:r>
              <a:rPr lang="en-US" sz="2400" dirty="0" smtClean="0"/>
              <a:t> </a:t>
            </a:r>
            <a:r>
              <a:rPr lang="en-US" sz="2400" dirty="0" err="1" smtClean="0"/>
              <a:t>toreperum</a:t>
            </a:r>
            <a:r>
              <a:rPr lang="en-US" sz="2400" dirty="0" smtClean="0"/>
              <a:t> </a:t>
            </a:r>
            <a:r>
              <a:rPr lang="en-US" sz="2400" dirty="0" err="1" smtClean="0"/>
              <a:t>inusapit</a:t>
            </a:r>
            <a:r>
              <a:rPr lang="en-US" sz="2400" dirty="0" smtClean="0"/>
              <a:t> a </a:t>
            </a:r>
            <a:r>
              <a:rPr lang="en-US" sz="2400" dirty="0" err="1" smtClean="0"/>
              <a:t>volorumquam</a:t>
            </a:r>
            <a:r>
              <a:rPr lang="en-US" sz="2400" dirty="0" smtClean="0"/>
              <a:t>, </a:t>
            </a:r>
            <a:r>
              <a:rPr lang="en-US" sz="2400" dirty="0" err="1" smtClean="0"/>
              <a:t>consed</a:t>
            </a:r>
            <a:r>
              <a:rPr lang="en-US" sz="2400" dirty="0" smtClean="0"/>
              <a:t> et </a:t>
            </a:r>
            <a:r>
              <a:rPr lang="en-US" sz="2400" dirty="0" err="1" smtClean="0"/>
              <a:t>occuptatus</a:t>
            </a:r>
            <a:r>
              <a:rPr lang="en-US" sz="2400" dirty="0" smtClean="0"/>
              <a:t>.</a:t>
            </a:r>
          </a:p>
          <a:p>
            <a:pPr lvl="0">
              <a:lnSpc>
                <a:spcPts val="2800"/>
              </a:lnSpc>
              <a:spcAft>
                <a:spcPts val="2830"/>
              </a:spcAft>
              <a:buClr>
                <a:srgbClr val="683A76"/>
              </a:buClr>
            </a:pPr>
            <a:r>
              <a:rPr lang="en-US" sz="2400" dirty="0" err="1" smtClean="0"/>
              <a:t>Cesedita</a:t>
            </a:r>
            <a:r>
              <a:rPr lang="en-US" sz="2400" dirty="0" smtClean="0"/>
              <a:t> </a:t>
            </a:r>
            <a:r>
              <a:rPr lang="en-US" sz="2400" dirty="0" err="1" smtClean="0"/>
              <a:t>iuntem</a:t>
            </a:r>
            <a:r>
              <a:rPr lang="en-US" sz="2400" dirty="0" smtClean="0"/>
              <a:t> as </a:t>
            </a:r>
            <a:r>
              <a:rPr lang="en-US" sz="2400" dirty="0" err="1" smtClean="0"/>
              <a:t>nem</a:t>
            </a:r>
            <a:r>
              <a:rPr lang="en-US" sz="2400" dirty="0" smtClean="0"/>
              <a:t> </a:t>
            </a:r>
            <a:r>
              <a:rPr lang="en-US" sz="2400" dirty="0" err="1" smtClean="0"/>
              <a:t>liant</a:t>
            </a:r>
            <a:r>
              <a:rPr lang="en-US" sz="2400" dirty="0" smtClean="0"/>
              <a:t> </a:t>
            </a:r>
            <a:r>
              <a:rPr lang="en-US" sz="2400" dirty="0" err="1" smtClean="0"/>
              <a:t>reperferum</a:t>
            </a:r>
            <a:r>
              <a:rPr lang="en-US" sz="2400" dirty="0" smtClean="0"/>
              <a:t> </a:t>
            </a:r>
            <a:r>
              <a:rPr lang="en-US" sz="2400" dirty="0" err="1" smtClean="0"/>
              <a:t>voluptassunt</a:t>
            </a:r>
            <a:r>
              <a:rPr lang="en-US" sz="2400" dirty="0" smtClean="0"/>
              <a:t> </a:t>
            </a:r>
            <a:r>
              <a:rPr lang="en-US" sz="2400" dirty="0" err="1" smtClean="0"/>
              <a:t>litaturio</a:t>
            </a:r>
            <a:r>
              <a:rPr lang="en-US" sz="2400" dirty="0" smtClean="0"/>
              <a:t> test ea </a:t>
            </a:r>
            <a:r>
              <a:rPr lang="en-US" sz="2400" dirty="0" err="1" smtClean="0"/>
              <a:t>imet</a:t>
            </a:r>
            <a:r>
              <a:rPr lang="en-US" sz="2400" dirty="0" smtClean="0"/>
              <a:t> </a:t>
            </a:r>
            <a:r>
              <a:rPr lang="en-US" sz="2400" dirty="0" err="1" smtClean="0"/>
              <a:t>voloria</a:t>
            </a:r>
            <a:r>
              <a:rPr lang="en-US" sz="2400" dirty="0" smtClean="0"/>
              <a:t> </a:t>
            </a:r>
            <a:r>
              <a:rPr lang="en-US" sz="2400" dirty="0" err="1" smtClean="0"/>
              <a:t>aruptaqui</a:t>
            </a:r>
            <a:r>
              <a:rPr lang="en-US" sz="2400" dirty="0" smtClean="0"/>
              <a:t> </a:t>
            </a:r>
            <a:r>
              <a:rPr lang="en-US" sz="2400" dirty="0" err="1" smtClean="0"/>
              <a:t>doloreratem</a:t>
            </a:r>
            <a:r>
              <a:rPr lang="en-US" sz="2400" dirty="0" smtClean="0"/>
              <a:t> </a:t>
            </a:r>
            <a:r>
              <a:rPr lang="en-US" sz="2400" dirty="0" err="1" smtClean="0"/>
              <a:t>eumet</a:t>
            </a:r>
            <a:r>
              <a:rPr lang="en-US" sz="2400" dirty="0" smtClean="0"/>
              <a:t> </a:t>
            </a:r>
            <a:r>
              <a:rPr lang="en-US" sz="2400" dirty="0" err="1" smtClean="0"/>
              <a:t>magnist</a:t>
            </a:r>
            <a:r>
              <a:rPr lang="en-US" sz="2400" dirty="0" smtClean="0"/>
              <a:t> </a:t>
            </a:r>
            <a:r>
              <a:rPr lang="en-US" sz="2400" dirty="0" err="1" smtClean="0"/>
              <a:t>iuntem</a:t>
            </a:r>
            <a:r>
              <a:rPr lang="en-US" sz="2400" dirty="0" smtClean="0"/>
              <a:t> qui </a:t>
            </a:r>
            <a:r>
              <a:rPr lang="en-US" sz="2400" dirty="0" err="1" smtClean="0"/>
              <a:t>utas</a:t>
            </a:r>
            <a:r>
              <a:rPr lang="en-US" sz="2400" dirty="0" smtClean="0"/>
              <a:t> natures </a:t>
            </a:r>
            <a:r>
              <a:rPr lang="en-US" sz="2400" dirty="0" err="1" smtClean="0"/>
              <a:t>sernam</a:t>
            </a:r>
            <a:r>
              <a:rPr lang="en-US" sz="2400" dirty="0" smtClean="0"/>
              <a:t> </a:t>
            </a:r>
            <a:r>
              <a:rPr lang="en-US" sz="2400" dirty="0" err="1" smtClean="0"/>
              <a:t>expero</a:t>
            </a:r>
            <a:r>
              <a:rPr lang="en-US" sz="2400" dirty="0" smtClean="0"/>
              <a:t> </a:t>
            </a:r>
            <a:r>
              <a:rPr lang="en-US" sz="2400" dirty="0" err="1" smtClean="0"/>
              <a:t>maiosti</a:t>
            </a:r>
            <a:r>
              <a:rPr lang="en-US" sz="2400" dirty="0" smtClean="0"/>
              <a:t> </a:t>
            </a:r>
            <a:r>
              <a:rPr lang="en-US" sz="2400" dirty="0" err="1" smtClean="0"/>
              <a:t>adias</a:t>
            </a:r>
            <a:r>
              <a:rPr lang="en-US" sz="2400" dirty="0" smtClean="0"/>
              <a:t> </a:t>
            </a:r>
            <a:r>
              <a:rPr lang="en-US" sz="2400" dirty="0" err="1" smtClean="0"/>
              <a:t>rempores</a:t>
            </a:r>
            <a:r>
              <a:rPr lang="en-US" sz="2400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 am </a:t>
            </a:r>
            <a:r>
              <a:rPr lang="en-US" sz="2400" dirty="0" err="1" smtClean="0"/>
              <a:t>voluptas</a:t>
            </a:r>
            <a:r>
              <a:rPr lang="en-US" sz="2400" dirty="0" smtClean="0"/>
              <a:t> </a:t>
            </a:r>
            <a:r>
              <a:rPr lang="en-US" sz="2400" dirty="0" err="1" smtClean="0"/>
              <a:t>apere</a:t>
            </a:r>
            <a:r>
              <a:rPr lang="en-US" sz="2400" dirty="0" smtClean="0"/>
              <a:t> </a:t>
            </a:r>
            <a:r>
              <a:rPr lang="en-US" sz="2400" dirty="0" err="1" smtClean="0"/>
              <a:t>esectam</a:t>
            </a:r>
            <a:r>
              <a:rPr lang="en-US" sz="2400" dirty="0" smtClean="0"/>
              <a:t> et </a:t>
            </a:r>
            <a:r>
              <a:rPr lang="en-US" sz="2400" dirty="0" err="1" smtClean="0"/>
              <a:t>offic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sediati</a:t>
            </a:r>
            <a:r>
              <a:rPr lang="en-US" sz="2400" dirty="0" smtClean="0"/>
              <a:t> </a:t>
            </a:r>
            <a:r>
              <a:rPr lang="en-US" sz="2400" dirty="0" err="1" smtClean="0"/>
              <a:t>nciunt</a:t>
            </a:r>
            <a:r>
              <a:rPr lang="en-US" sz="2400" dirty="0" smtClean="0"/>
              <a:t>. </a:t>
            </a:r>
            <a:r>
              <a:rPr lang="en-US" sz="2400" dirty="0" err="1" smtClean="0"/>
              <a:t>Illaborem</a:t>
            </a:r>
            <a:r>
              <a:rPr lang="en-US" sz="2400" dirty="0" smtClean="0"/>
              <a:t> </a:t>
            </a:r>
            <a:r>
              <a:rPr lang="en-US" sz="2400" dirty="0" err="1" smtClean="0"/>
              <a:t>volorem</a:t>
            </a:r>
            <a:r>
              <a:rPr lang="en-US" sz="2400" dirty="0" smtClean="0"/>
              <a:t> </a:t>
            </a:r>
            <a:r>
              <a:rPr lang="en-US" sz="2400" dirty="0" err="1" smtClean="0"/>
              <a:t>perepre</a:t>
            </a:r>
            <a:r>
              <a:rPr lang="en-US" sz="2400" dirty="0" smtClean="0"/>
              <a:t>, sum </a:t>
            </a:r>
            <a:r>
              <a:rPr lang="en-US" sz="2400" dirty="0" err="1" smtClean="0"/>
              <a:t>que</a:t>
            </a:r>
            <a:r>
              <a:rPr lang="en-US" sz="2400" dirty="0" smtClean="0"/>
              <a:t> in cum, </a:t>
            </a:r>
            <a:r>
              <a:rPr lang="en-US" sz="2400" dirty="0" err="1" smtClean="0"/>
              <a:t>sumquo</a:t>
            </a:r>
            <a:r>
              <a:rPr lang="en-US" sz="2400" dirty="0" smtClean="0"/>
              <a:t> </a:t>
            </a:r>
            <a:r>
              <a:rPr lang="en-US" sz="2400" dirty="0" err="1" smtClean="0"/>
              <a:t>eos</a:t>
            </a:r>
            <a:r>
              <a:rPr lang="en-US" sz="2400" dirty="0" smtClean="0"/>
              <a:t> </a:t>
            </a:r>
            <a:r>
              <a:rPr lang="en-US" sz="2400" dirty="0" err="1" smtClean="0"/>
              <a:t>aut</a:t>
            </a:r>
            <a:r>
              <a:rPr lang="en-US" sz="2400" dirty="0" smtClean="0"/>
              <a:t> </a:t>
            </a:r>
            <a:r>
              <a:rPr lang="en-US" sz="2400" dirty="0" err="1" smtClean="0"/>
              <a:t>doluptatiae</a:t>
            </a:r>
            <a:r>
              <a:rPr lang="en-US" sz="2400" dirty="0" smtClean="0"/>
              <a:t> eat </a:t>
            </a:r>
            <a:r>
              <a:rPr lang="en-US" sz="2400" dirty="0" err="1" smtClean="0"/>
              <a:t>escidem</a:t>
            </a:r>
            <a:r>
              <a:rPr lang="en-US" sz="2400" dirty="0" smtClean="0"/>
              <a:t> re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essunt</a:t>
            </a:r>
            <a:r>
              <a:rPr lang="en-US" sz="2400" dirty="0" smtClean="0"/>
              <a:t> et </a:t>
            </a:r>
            <a:r>
              <a:rPr lang="en-US" sz="2400" dirty="0" err="1" smtClean="0"/>
              <a:t>rehenti</a:t>
            </a:r>
            <a:r>
              <a:rPr lang="en-US" sz="2400" dirty="0" smtClean="0"/>
              <a:t> </a:t>
            </a:r>
            <a:r>
              <a:rPr lang="en-US" sz="2400" dirty="0" err="1" smtClean="0"/>
              <a:t>ipicips</a:t>
            </a:r>
            <a:r>
              <a:rPr lang="en-US" sz="2400" dirty="0" smtClean="0"/>
              <a:t> </a:t>
            </a:r>
            <a:r>
              <a:rPr lang="en-US" sz="2400" dirty="0" err="1" smtClean="0"/>
              <a:t>apelibus</a:t>
            </a:r>
            <a:r>
              <a:rPr lang="en-US" sz="2400" dirty="0" smtClean="0"/>
              <a:t> estrum </a:t>
            </a:r>
            <a:r>
              <a:rPr lang="en-US" sz="2400" dirty="0" err="1" smtClean="0"/>
              <a:t>voluptat</a:t>
            </a:r>
            <a:r>
              <a:rPr lang="en-US" sz="2400" dirty="0" smtClean="0"/>
              <a:t> </a:t>
            </a:r>
            <a:r>
              <a:rPr lang="en-US" sz="2400" dirty="0" err="1" smtClean="0"/>
              <a:t>vendant</a:t>
            </a:r>
            <a:r>
              <a:rPr lang="en-US" sz="2400" dirty="0" smtClean="0"/>
              <a:t> </a:t>
            </a:r>
            <a:r>
              <a:rPr lang="en-US" sz="2400" dirty="0" err="1" smtClean="0"/>
              <a:t>porem</a:t>
            </a:r>
            <a:r>
              <a:rPr lang="en-US" sz="2400" dirty="0" smtClean="0"/>
              <a:t> </a:t>
            </a:r>
            <a:r>
              <a:rPr lang="en-US" sz="2400" dirty="0" err="1" smtClean="0"/>
              <a:t>explandipit</a:t>
            </a:r>
            <a:r>
              <a:rPr lang="en-US" sz="2400" dirty="0" smtClean="0"/>
              <a:t>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5705137" y="35481270"/>
            <a:ext cx="13476287" cy="720080"/>
          </a:xfrm>
          <a:prstGeom prst="rect">
            <a:avLst/>
          </a:prstGeom>
        </p:spPr>
        <p:txBody>
          <a:bodyPr vert="horz" lIns="0" tIns="180000" rIns="0" bIns="0" numCol="1" rtlCol="0">
            <a:noAutofit/>
          </a:bodyPr>
          <a:lstStyle/>
          <a:p>
            <a:pPr lvl="0">
              <a:lnSpc>
                <a:spcPts val="2200"/>
              </a:lnSpc>
              <a:buClr>
                <a:srgbClr val="683A76"/>
              </a:buClr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Image caption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copyright.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2952074" y="20570825"/>
            <a:ext cx="6229350" cy="720080"/>
          </a:xfrm>
          <a:prstGeom prst="rect">
            <a:avLst/>
          </a:prstGeom>
        </p:spPr>
        <p:txBody>
          <a:bodyPr vert="horz" lIns="0" tIns="180000" rIns="0" bIns="0" numCol="1" rtlCol="0">
            <a:noAutofit/>
          </a:bodyPr>
          <a:lstStyle/>
          <a:p>
            <a:pPr lvl="0">
              <a:lnSpc>
                <a:spcPts val="2200"/>
              </a:lnSpc>
              <a:buClr>
                <a:srgbClr val="683A76"/>
              </a:buClr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Image caption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copyright.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6765588" y="39766302"/>
            <a:ext cx="6229350" cy="1944216"/>
          </a:xfrm>
          <a:prstGeom prst="rect">
            <a:avLst/>
          </a:prstGeom>
        </p:spPr>
        <p:txBody>
          <a:bodyPr vert="horz" lIns="0" tIns="0" rIns="0" bIns="0" numCol="1" rtlCol="0" anchor="b" anchorCtr="0">
            <a:noAutofit/>
          </a:bodyPr>
          <a:lstStyle/>
          <a:p>
            <a:pPr lvl="0">
              <a:lnSpc>
                <a:spcPts val="2200"/>
              </a:lnSpc>
              <a:buClr>
                <a:srgbClr val="683A76"/>
              </a:buClr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Contributors’ address</a:t>
            </a:r>
          </a:p>
          <a:p>
            <a:pPr lvl="0">
              <a:lnSpc>
                <a:spcPts val="2200"/>
              </a:lnSpc>
              <a:buClr>
                <a:srgbClr val="683A76"/>
              </a:buClr>
            </a:pPr>
            <a:r>
              <a:rPr lang="en-GB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Address line 2, 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Address line 3, Address line 4</a:t>
            </a:r>
          </a:p>
          <a:p>
            <a:pPr lvl="0">
              <a:lnSpc>
                <a:spcPts val="2200"/>
              </a:lnSpc>
              <a:buClr>
                <a:srgbClr val="683A76"/>
              </a:buClr>
            </a:pPr>
            <a:endParaRPr lang="en-GB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2200"/>
              </a:lnSpc>
              <a:buClr>
                <a:srgbClr val="683A76"/>
              </a:buClr>
            </a:pPr>
            <a:r>
              <a:rPr lang="en-GB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www.website.com/webpage</a:t>
            </a:r>
          </a:p>
          <a:p>
            <a:pPr lvl="0">
              <a:lnSpc>
                <a:spcPts val="2200"/>
              </a:lnSpc>
              <a:buClr>
                <a:srgbClr val="683A76"/>
              </a:buClr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info@website.com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5588" y="38331202"/>
            <a:ext cx="6223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RAs">
      <a:dk1>
        <a:srgbClr val="5A5A5A"/>
      </a:dk1>
      <a:lt1>
        <a:sysClr val="window" lastClr="FFFFFF"/>
      </a:lt1>
      <a:dk2>
        <a:srgbClr val="5A5A5A"/>
      </a:dk2>
      <a:lt2>
        <a:srgbClr val="FFFFFF"/>
      </a:lt2>
      <a:accent1>
        <a:srgbClr val="683A76"/>
      </a:accent1>
      <a:accent2>
        <a:srgbClr val="009CA6"/>
      </a:accent2>
      <a:accent3>
        <a:srgbClr val="547844"/>
      </a:accent3>
      <a:accent4>
        <a:srgbClr val="FFDA51"/>
      </a:accent4>
      <a:accent5>
        <a:srgbClr val="FF8C46"/>
      </a:accent5>
      <a:accent6>
        <a:srgbClr val="AF324E"/>
      </a:accent6>
      <a:hlink>
        <a:srgbClr val="009CA6"/>
      </a:hlink>
      <a:folHlink>
        <a:srgbClr val="AF324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930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Poster  title Authors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OPERAs Poster Template</dc:title>
  <dc:creator>Countryscape</dc:creator>
  <cp:lastModifiedBy> Jonathan Porter</cp:lastModifiedBy>
  <cp:revision>5</cp:revision>
  <dcterms:created xsi:type="dcterms:W3CDTF">2013-09-16T15:03:28Z</dcterms:created>
  <dcterms:modified xsi:type="dcterms:W3CDTF">2014-02-12T18:03:28Z</dcterms:modified>
</cp:coreProperties>
</file>