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8" r:id="rId3"/>
    <p:sldId id="267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6EA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79" autoAdjust="0"/>
    <p:restoredTop sz="90929"/>
  </p:normalViewPr>
  <p:slideViewPr>
    <p:cSldViewPr>
      <p:cViewPr varScale="1">
        <p:scale>
          <a:sx n="63" d="100"/>
          <a:sy n="63" d="100"/>
        </p:scale>
        <p:origin x="-696" y="-114"/>
      </p:cViewPr>
      <p:guideLst>
        <p:guide orient="horz" pos="240"/>
        <p:guide orient="horz" pos="4080"/>
        <p:guide orient="horz" pos="3312"/>
        <p:guide orient="horz" pos="3072"/>
        <p:guide orient="horz" pos="1296"/>
        <p:guide orient="horz"/>
        <p:guide orient="horz" pos="3552"/>
        <p:guide pos="2880"/>
        <p:guide pos="240"/>
        <p:guide pos="5520"/>
        <p:guide pos="26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989126F-3FF0-4BC9-BF5A-19D7A37AB31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242EB2-7119-4DDA-A6E8-31FC0207C3F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38A0EB-57A8-4DD5-83F9-3E7985FDC625}" type="slidenum">
              <a:rPr lang="en-US"/>
              <a:pPr/>
              <a:t>1</a:t>
            </a:fld>
            <a:endParaRPr lang="en-US"/>
          </a:p>
        </p:txBody>
      </p:sp>
      <p:sp>
        <p:nvSpPr>
          <p:cNvPr id="71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DC91CD-451A-4E6F-B01E-59BA0477F672}" type="slidenum">
              <a:rPr lang="en-US"/>
              <a:pPr/>
              <a:t>2</a:t>
            </a:fld>
            <a:endParaRPr lang="en-US"/>
          </a:p>
        </p:txBody>
      </p:sp>
      <p:sp>
        <p:nvSpPr>
          <p:cNvPr id="399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602E9F-F327-4BE0-965A-1BDAA611A58C}" type="slidenum">
              <a:rPr lang="en-US"/>
              <a:pPr/>
              <a:t>3</a:t>
            </a:fld>
            <a:endParaRPr lang="en-US"/>
          </a:p>
        </p:txBody>
      </p:sp>
      <p:sp>
        <p:nvSpPr>
          <p:cNvPr id="378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4" name="Picture 18" descr="PPT-TitleMaste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0" y="1978025"/>
            <a:ext cx="4191000" cy="14398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3598863"/>
            <a:ext cx="4191000" cy="1079500"/>
          </a:xfrm>
        </p:spPr>
        <p:txBody>
          <a:bodyPr/>
          <a:lstStyle>
            <a:lvl1pPr marL="0" indent="0" algn="r">
              <a:lnSpc>
                <a:spcPts val="2800"/>
              </a:lnSpc>
              <a:spcBef>
                <a:spcPct val="0"/>
              </a:spcBef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F51E044-3DC5-45F3-84FC-076846FFA7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505AA-1819-4D23-8CAA-D261CC34CF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179388"/>
            <a:ext cx="2095500" cy="5218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79388"/>
            <a:ext cx="6134100" cy="5218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16FB5E-426C-43CA-A45F-479758E7F6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81000" y="179388"/>
            <a:ext cx="8382000" cy="5218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EAE8DBC-5ED6-47EE-9439-237BEA8856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96CD18-B8DC-4CE9-9961-EF072D6A06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482A7F-1443-40A6-9CAB-9194F50901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58888"/>
            <a:ext cx="4114800" cy="4138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8888"/>
            <a:ext cx="4114800" cy="4138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02626-9115-4020-A74F-B915FCD6AF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EDC15-FC65-495A-A933-46436AA65B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5F90C-0993-46DC-96D1-F75BC5299B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3D69B-BC1E-440D-9F9D-5A1B5E532F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DBCCF-636F-47DD-B391-C30447FAB6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F9E603-0143-404C-BED3-F477FA252D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PPT-SlideMaster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79388"/>
            <a:ext cx="8382000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58888"/>
            <a:ext cx="838200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B5FC260-27BA-48EC-A36A-D402EE68CA9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rtl="0" fontAlgn="base">
        <a:lnSpc>
          <a:spcPts val="36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r" rtl="0" fontAlgn="base">
        <a:lnSpc>
          <a:spcPts val="36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84" charset="-128"/>
        </a:defRPr>
      </a:lvl2pPr>
      <a:lvl3pPr algn="r" rtl="0" fontAlgn="base">
        <a:lnSpc>
          <a:spcPts val="36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84" charset="-128"/>
        </a:defRPr>
      </a:lvl3pPr>
      <a:lvl4pPr algn="r" rtl="0" fontAlgn="base">
        <a:lnSpc>
          <a:spcPts val="36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84" charset="-128"/>
        </a:defRPr>
      </a:lvl4pPr>
      <a:lvl5pPr algn="r" rtl="0" fontAlgn="base">
        <a:lnSpc>
          <a:spcPts val="36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84" charset="-128"/>
        </a:defRPr>
      </a:lvl5pPr>
      <a:lvl6pPr marL="457200" algn="r" rtl="0" fontAlgn="base">
        <a:lnSpc>
          <a:spcPts val="36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84" charset="-128"/>
        </a:defRPr>
      </a:lvl6pPr>
      <a:lvl7pPr marL="914400" algn="r" rtl="0" fontAlgn="base">
        <a:lnSpc>
          <a:spcPts val="36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84" charset="-128"/>
        </a:defRPr>
      </a:lvl7pPr>
      <a:lvl8pPr marL="1371600" algn="r" rtl="0" fontAlgn="base">
        <a:lnSpc>
          <a:spcPts val="36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84" charset="-128"/>
        </a:defRPr>
      </a:lvl8pPr>
      <a:lvl9pPr marL="1828800" algn="r" rtl="0" fontAlgn="base">
        <a:lnSpc>
          <a:spcPts val="36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pitchFamily="8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Times" pitchFamily="84" charset="0"/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Times" pitchFamily="84" charset="0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Times" pitchFamily="84" charset="0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Times" pitchFamily="84" charset="0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Times" pitchFamily="84" charset="0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Times" pitchFamily="84" charset="0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Times" pitchFamily="84" charset="0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4572000" y="1978025"/>
            <a:ext cx="4191000" cy="1428750"/>
          </a:xfrm>
        </p:spPr>
        <p:txBody>
          <a:bodyPr/>
          <a:lstStyle/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61" name="Picture 13" descr="PartnerLogoSpa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4650" y="5638800"/>
            <a:ext cx="3816350" cy="8651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3" name="Picture 3" descr="PPT-EndSlide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9525"/>
            <a:ext cx="9144000" cy="57372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58595B"/>
      </a:dk1>
      <a:lt1>
        <a:srgbClr val="FFFFFF"/>
      </a:lt1>
      <a:dk2>
        <a:srgbClr val="58595B"/>
      </a:dk2>
      <a:lt2>
        <a:srgbClr val="C8C8C8"/>
      </a:lt2>
      <a:accent1>
        <a:srgbClr val="683A76"/>
      </a:accent1>
      <a:accent2>
        <a:srgbClr val="547844"/>
      </a:accent2>
      <a:accent3>
        <a:srgbClr val="FFFFFF"/>
      </a:accent3>
      <a:accent4>
        <a:srgbClr val="4A4B4C"/>
      </a:accent4>
      <a:accent5>
        <a:srgbClr val="B9AEBD"/>
      </a:accent5>
      <a:accent6>
        <a:srgbClr val="4B6C3D"/>
      </a:accent6>
      <a:hlink>
        <a:srgbClr val="009CA6"/>
      </a:hlink>
      <a:folHlink>
        <a:srgbClr val="AF334E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4" charset="-128"/>
          </a:defRPr>
        </a:defPPr>
      </a:lstStyle>
    </a:lnDef>
  </a:objectDefaults>
  <a:extraClrSchemeLst>
    <a:extraClrScheme>
      <a:clrScheme name="Blank Presentation 1">
        <a:dk1>
          <a:srgbClr val="58595B"/>
        </a:dk1>
        <a:lt1>
          <a:srgbClr val="FFFFFF"/>
        </a:lt1>
        <a:dk2>
          <a:srgbClr val="58595B"/>
        </a:dk2>
        <a:lt2>
          <a:srgbClr val="C8C8C8"/>
        </a:lt2>
        <a:accent1>
          <a:srgbClr val="683A76"/>
        </a:accent1>
        <a:accent2>
          <a:srgbClr val="547844"/>
        </a:accent2>
        <a:accent3>
          <a:srgbClr val="FFFFFF"/>
        </a:accent3>
        <a:accent4>
          <a:srgbClr val="4A4B4C"/>
        </a:accent4>
        <a:accent5>
          <a:srgbClr val="B9AEBD"/>
        </a:accent5>
        <a:accent6>
          <a:srgbClr val="4B6C3D"/>
        </a:accent6>
        <a:hlink>
          <a:srgbClr val="009CA6"/>
        </a:hlink>
        <a:folHlink>
          <a:srgbClr val="AF334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3</Words>
  <Application>Microsoft Office PowerPoint</Application>
  <PresentationFormat>On-screen Show (4:3)</PresentationFormat>
  <Paragraphs>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ＭＳ Ｐゴシック</vt:lpstr>
      <vt:lpstr>Times</vt:lpstr>
      <vt:lpstr>Blank Presentation</vt:lpstr>
      <vt:lpstr>Slide 1</vt:lpstr>
      <vt:lpstr>Slide 2</vt:lpstr>
      <vt:lpstr>Slide 3</vt:lpstr>
    </vt:vector>
  </TitlesOfParts>
  <Company>Countryscape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Brown</dc:creator>
  <cp:lastModifiedBy> Jonathan Porter</cp:lastModifiedBy>
  <cp:revision>49</cp:revision>
  <dcterms:created xsi:type="dcterms:W3CDTF">2012-08-21T13:45:09Z</dcterms:created>
  <dcterms:modified xsi:type="dcterms:W3CDTF">2014-02-12T17:58:21Z</dcterms:modified>
</cp:coreProperties>
</file>