
<file path=[Content_Types].xml><?xml version="1.0" encoding="utf-8"?>
<Types xmlns="http://schemas.openxmlformats.org/package/2006/content-types">
  <Override PartName="/docProps/core.xml" ContentType="application/vnd.openxmlformats-package.core-properties+xml"/>
  <Default Extension="rels" ContentType="application/vnd.openxmlformats-package.relationships+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3.xml" ContentType="application/vnd.openxmlformats-officedocument.presentationml.slideLayout+xml"/>
  <Default Extension="xml" ContentType="application/xml"/>
  <Override PartName="/docProps/app.xml" ContentType="application/vnd.openxmlformats-officedocument.extended-properties+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theme/theme2.xml" ContentType="application/vnd.openxmlformats-officedocument.theme+xml"/>
  <Override PartName="/ppt/viewProps.xml" ContentType="application/vnd.openxmlformats-officedocument.presentationml.viewProps+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2.xml" ContentType="application/vnd.openxmlformats-officedocument.presentationml.slideLayout+xml"/>
  <Default Extension="bin" ContentType="application/vnd.openxmlformats-officedocument.presentationml.printerSettings"/>
  <Override PartName="/ppt/slides/slide1.xml" ContentType="application/vnd.openxmlformats-officedocument.presentationml.slide+xml"/>
  <Default Extension="jpeg" ContentType="image/jpeg"/>
  <Override PartName="/ppt/slideLayouts/slideLayout4.xml" ContentType="application/vnd.openxmlformats-officedocument.presentationml.slideLayout+xml"/>
  <Override PartName="/ppt/tableStyles.xml" ContentType="application/vnd.openxmlformats-officedocument.presentationml.tableStyles+xml"/>
  <Override PartName="/ppt/theme/theme1.xml" ContentType="application/vnd.openxmlformats-officedocument.them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3"/>
  </p:notesMasterIdLst>
  <p:sldIdLst>
    <p:sldId id="257" r:id="rId2"/>
  </p:sldIdLst>
  <p:sldSz cx="10688638" cy="15124113"/>
  <p:notesSz cx="6858000" cy="9144000"/>
  <p:defaultTextStyle>
    <a:defPPr>
      <a:defRPr lang="en-US"/>
    </a:defPPr>
    <a:lvl1pPr algn="l" defTabSz="4175125" rtl="0" fontAlgn="base">
      <a:spcBef>
        <a:spcPct val="0"/>
      </a:spcBef>
      <a:spcAft>
        <a:spcPct val="0"/>
      </a:spcAft>
      <a:defRPr sz="8200" kern="1200">
        <a:solidFill>
          <a:schemeClr val="tx1"/>
        </a:solidFill>
        <a:latin typeface="Arial" pitchFamily="-60" charset="0"/>
        <a:ea typeface="ＭＳ Ｐゴシック" pitchFamily="-60" charset="-128"/>
        <a:cs typeface="ＭＳ Ｐゴシック" pitchFamily="-60" charset="-128"/>
      </a:defRPr>
    </a:lvl1pPr>
    <a:lvl2pPr marL="2087563" indent="-1630363" algn="l" defTabSz="4175125" rtl="0" fontAlgn="base">
      <a:spcBef>
        <a:spcPct val="0"/>
      </a:spcBef>
      <a:spcAft>
        <a:spcPct val="0"/>
      </a:spcAft>
      <a:defRPr sz="8200" kern="1200">
        <a:solidFill>
          <a:schemeClr val="tx1"/>
        </a:solidFill>
        <a:latin typeface="Arial" pitchFamily="-60" charset="0"/>
        <a:ea typeface="ＭＳ Ｐゴシック" pitchFamily="-60" charset="-128"/>
        <a:cs typeface="ＭＳ Ｐゴシック" pitchFamily="-60" charset="-128"/>
      </a:defRPr>
    </a:lvl2pPr>
    <a:lvl3pPr marL="4175125" indent="-3260725" algn="l" defTabSz="4175125" rtl="0" fontAlgn="base">
      <a:spcBef>
        <a:spcPct val="0"/>
      </a:spcBef>
      <a:spcAft>
        <a:spcPct val="0"/>
      </a:spcAft>
      <a:defRPr sz="8200" kern="1200">
        <a:solidFill>
          <a:schemeClr val="tx1"/>
        </a:solidFill>
        <a:latin typeface="Arial" pitchFamily="-60" charset="0"/>
        <a:ea typeface="ＭＳ Ｐゴシック" pitchFamily="-60" charset="-128"/>
        <a:cs typeface="ＭＳ Ｐゴシック" pitchFamily="-60" charset="-128"/>
      </a:defRPr>
    </a:lvl3pPr>
    <a:lvl4pPr marL="6264275" indent="-4892675" algn="l" defTabSz="4175125" rtl="0" fontAlgn="base">
      <a:spcBef>
        <a:spcPct val="0"/>
      </a:spcBef>
      <a:spcAft>
        <a:spcPct val="0"/>
      </a:spcAft>
      <a:defRPr sz="8200" kern="1200">
        <a:solidFill>
          <a:schemeClr val="tx1"/>
        </a:solidFill>
        <a:latin typeface="Arial" pitchFamily="-60" charset="0"/>
        <a:ea typeface="ＭＳ Ｐゴシック" pitchFamily="-60" charset="-128"/>
        <a:cs typeface="ＭＳ Ｐゴシック" pitchFamily="-60" charset="-128"/>
      </a:defRPr>
    </a:lvl4pPr>
    <a:lvl5pPr marL="8351838" indent="-6523038" algn="l" defTabSz="4175125" rtl="0" fontAlgn="base">
      <a:spcBef>
        <a:spcPct val="0"/>
      </a:spcBef>
      <a:spcAft>
        <a:spcPct val="0"/>
      </a:spcAft>
      <a:defRPr sz="8200" kern="1200">
        <a:solidFill>
          <a:schemeClr val="tx1"/>
        </a:solidFill>
        <a:latin typeface="Arial" pitchFamily="-60" charset="0"/>
        <a:ea typeface="ＭＳ Ｐゴシック" pitchFamily="-60" charset="-128"/>
        <a:cs typeface="ＭＳ Ｐゴシック" pitchFamily="-60" charset="-128"/>
      </a:defRPr>
    </a:lvl5pPr>
    <a:lvl6pPr marL="2286000" algn="l" defTabSz="457200" rtl="0" eaLnBrk="1" latinLnBrk="0" hangingPunct="1">
      <a:defRPr sz="8200" kern="1200">
        <a:solidFill>
          <a:schemeClr val="tx1"/>
        </a:solidFill>
        <a:latin typeface="Arial" pitchFamily="-60" charset="0"/>
        <a:ea typeface="ＭＳ Ｐゴシック" pitchFamily="-60" charset="-128"/>
        <a:cs typeface="ＭＳ Ｐゴシック" pitchFamily="-60" charset="-128"/>
      </a:defRPr>
    </a:lvl6pPr>
    <a:lvl7pPr marL="2743200" algn="l" defTabSz="457200" rtl="0" eaLnBrk="1" latinLnBrk="0" hangingPunct="1">
      <a:defRPr sz="8200" kern="1200">
        <a:solidFill>
          <a:schemeClr val="tx1"/>
        </a:solidFill>
        <a:latin typeface="Arial" pitchFamily="-60" charset="0"/>
        <a:ea typeface="ＭＳ Ｐゴシック" pitchFamily="-60" charset="-128"/>
        <a:cs typeface="ＭＳ Ｐゴシック" pitchFamily="-60" charset="-128"/>
      </a:defRPr>
    </a:lvl7pPr>
    <a:lvl8pPr marL="3200400" algn="l" defTabSz="457200" rtl="0" eaLnBrk="1" latinLnBrk="0" hangingPunct="1">
      <a:defRPr sz="8200" kern="1200">
        <a:solidFill>
          <a:schemeClr val="tx1"/>
        </a:solidFill>
        <a:latin typeface="Arial" pitchFamily="-60" charset="0"/>
        <a:ea typeface="ＭＳ Ｐゴシック" pitchFamily="-60" charset="-128"/>
        <a:cs typeface="ＭＳ Ｐゴシック" pitchFamily="-60" charset="-128"/>
      </a:defRPr>
    </a:lvl8pPr>
    <a:lvl9pPr marL="3657600" algn="l" defTabSz="457200" rtl="0" eaLnBrk="1" latinLnBrk="0" hangingPunct="1">
      <a:defRPr sz="8200" kern="1200">
        <a:solidFill>
          <a:schemeClr val="tx1"/>
        </a:solidFill>
        <a:latin typeface="Arial" pitchFamily="-60" charset="0"/>
        <a:ea typeface="ＭＳ Ｐゴシック" pitchFamily="-60" charset="-128"/>
        <a:cs typeface="ＭＳ Ｐゴシック" pitchFamily="-60"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vertBarState="minimized" horzBarState="maximized">
    <p:restoredLeft sz="15620"/>
    <p:restoredTop sz="94660"/>
  </p:normalViewPr>
  <p:slideViewPr>
    <p:cSldViewPr snapToObjects="1">
      <p:cViewPr varScale="1">
        <p:scale>
          <a:sx n="82" d="100"/>
          <a:sy n="82" d="100"/>
        </p:scale>
        <p:origin x="-2552" y="-104"/>
      </p:cViewPr>
      <p:guideLst>
        <p:guide orient="horz" pos="14085"/>
        <p:guide orient="horz" pos="2592"/>
        <p:guide orient="horz" pos="-4331"/>
        <p:guide orient="horz" pos="-8027"/>
        <p:guide orient="horz" pos="9526"/>
        <p:guide orient="horz" pos="9168"/>
        <p:guide orient="horz" pos="336"/>
        <p:guide orient="horz" pos="5328"/>
        <p:guide orient="horz"/>
        <p:guide/>
        <p:guide pos="6732"/>
        <p:guide pos="336"/>
        <p:guide pos="6384"/>
        <p:guide pos="1968"/>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7410"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7411" name="Rectangle 1027"/>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pPr>
              <a:defRPr/>
            </a:pPr>
            <a:fld id="{1DF5CD99-C92A-40A2-A226-2A0DAA256A83}" type="datetime1">
              <a:rPr lang="en-US"/>
              <a:pPr>
                <a:defRPr/>
              </a:pPr>
              <a:t>10/1/14</a:t>
            </a:fld>
            <a:endParaRPr lang="en-US"/>
          </a:p>
        </p:txBody>
      </p:sp>
      <p:sp>
        <p:nvSpPr>
          <p:cNvPr id="13316" name="Placeholder 1028"/>
          <p:cNvSpPr>
            <a:spLocks noGrp="1" noRot="1" noChangeArrowheads="1" noTextEdit="1"/>
          </p:cNvSpPr>
          <p:nvPr>
            <p:ph type="sldImg" idx="2"/>
          </p:nvPr>
        </p:nvSpPr>
        <p:spPr bwMode="auto">
          <a:xfrm>
            <a:off x="2217738" y="685800"/>
            <a:ext cx="2422525" cy="3429000"/>
          </a:xfrm>
          <a:prstGeom prst="rect">
            <a:avLst/>
          </a:prstGeom>
          <a:noFill/>
          <a:ln w="9525">
            <a:solidFill>
              <a:srgbClr val="000000"/>
            </a:solidFill>
            <a:miter lim="800000"/>
            <a:headEnd/>
            <a:tailEnd/>
          </a:ln>
        </p:spPr>
      </p:sp>
      <p:sp>
        <p:nvSpPr>
          <p:cNvPr id="17413" name="Rectangle 1029"/>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414" name="Rectangle 1030"/>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7415" name="Rectangle 1031"/>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92A8BF2F-C4C3-48FD-B72C-82623E7EEB7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Calibri" pitchFamily="-60" charset="0"/>
        <a:ea typeface="ＭＳ Ｐゴシック" pitchFamily="-60" charset="-128"/>
        <a:cs typeface="ＭＳ Ｐゴシック" pitchFamily="-60" charset="-128"/>
      </a:defRPr>
    </a:lvl1pPr>
    <a:lvl2pPr marL="457200" algn="l" defTabSz="457200" rtl="0" eaLnBrk="0" fontAlgn="base" hangingPunct="0">
      <a:spcBef>
        <a:spcPct val="30000"/>
      </a:spcBef>
      <a:spcAft>
        <a:spcPct val="0"/>
      </a:spcAft>
      <a:defRPr sz="1200" kern="1200">
        <a:solidFill>
          <a:schemeClr val="tx1"/>
        </a:solidFill>
        <a:latin typeface="Calibri" pitchFamily="-60" charset="0"/>
        <a:ea typeface="ＭＳ Ｐゴシック" pitchFamily="-60" charset="-128"/>
        <a:cs typeface="+mn-cs"/>
      </a:defRPr>
    </a:lvl2pPr>
    <a:lvl3pPr marL="914400" algn="l" defTabSz="457200" rtl="0" eaLnBrk="0" fontAlgn="base" hangingPunct="0">
      <a:spcBef>
        <a:spcPct val="30000"/>
      </a:spcBef>
      <a:spcAft>
        <a:spcPct val="0"/>
      </a:spcAft>
      <a:defRPr sz="1200" kern="1200">
        <a:solidFill>
          <a:schemeClr val="tx1"/>
        </a:solidFill>
        <a:latin typeface="Calibri" pitchFamily="-60" charset="0"/>
        <a:ea typeface="ＭＳ Ｐゴシック" pitchFamily="-60" charset="-128"/>
        <a:cs typeface="+mn-cs"/>
      </a:defRPr>
    </a:lvl3pPr>
    <a:lvl4pPr marL="1371600" algn="l" defTabSz="457200" rtl="0" eaLnBrk="0" fontAlgn="base" hangingPunct="0">
      <a:spcBef>
        <a:spcPct val="30000"/>
      </a:spcBef>
      <a:spcAft>
        <a:spcPct val="0"/>
      </a:spcAft>
      <a:defRPr sz="1200" kern="1200">
        <a:solidFill>
          <a:schemeClr val="tx1"/>
        </a:solidFill>
        <a:latin typeface="Calibri" pitchFamily="-60" charset="0"/>
        <a:ea typeface="ＭＳ Ｐゴシック" pitchFamily="-60" charset="-128"/>
        <a:cs typeface="+mn-cs"/>
      </a:defRPr>
    </a:lvl4pPr>
    <a:lvl5pPr marL="1828800" algn="l" defTabSz="457200" rtl="0" eaLnBrk="0" fontAlgn="base" hangingPunct="0">
      <a:spcBef>
        <a:spcPct val="30000"/>
      </a:spcBef>
      <a:spcAft>
        <a:spcPct val="0"/>
      </a:spcAft>
      <a:defRPr sz="1200" kern="1200">
        <a:solidFill>
          <a:schemeClr val="tx1"/>
        </a:solidFill>
        <a:latin typeface="Calibri" pitchFamily="-60" charset="0"/>
        <a:ea typeface="ＭＳ Ｐゴシック" pitchFamily="-60"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1" name="Placeholder 1026"/>
          <p:cNvSpPr>
            <a:spLocks noGrp="1" noRot="1" noChangeArrowheads="1" noTextEdit="1"/>
          </p:cNvSpPr>
          <p:nvPr>
            <p:ph type="sldImg"/>
          </p:nvPr>
        </p:nvSpPr>
        <p:spPr>
          <a:ln/>
        </p:spPr>
      </p:sp>
      <p:sp>
        <p:nvSpPr>
          <p:cNvPr id="15362" name="Placeholder 1027"/>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998" y="13298392"/>
            <a:ext cx="25737979" cy="9176087"/>
          </a:xfrm>
        </p:spPr>
        <p:txBody>
          <a:bodyPr/>
          <a:lstStyle/>
          <a:p>
            <a:r>
              <a:rPr lang="en-US" smtClean="0"/>
              <a:t>Click to edit Master title style</a:t>
            </a:r>
            <a:endParaRPr lang="en-US"/>
          </a:p>
        </p:txBody>
      </p:sp>
      <p:sp>
        <p:nvSpPr>
          <p:cNvPr id="3" name="Subtitle 2"/>
          <p:cNvSpPr>
            <a:spLocks noGrp="1"/>
          </p:cNvSpPr>
          <p:nvPr>
            <p:ph type="subTitle" idx="1"/>
          </p:nvPr>
        </p:nvSpPr>
        <p:spPr>
          <a:xfrm>
            <a:off x="4541996" y="24258164"/>
            <a:ext cx="21195983" cy="10939956"/>
          </a:xfrm>
        </p:spPr>
        <p:txBody>
          <a:bodyPr/>
          <a:lstStyle>
            <a:lvl1pPr marL="0" indent="0" algn="ctr">
              <a:buNone/>
              <a:defRPr>
                <a:solidFill>
                  <a:schemeClr val="tx1">
                    <a:tint val="75000"/>
                  </a:schemeClr>
                </a:solidFill>
              </a:defRPr>
            </a:lvl1pPr>
            <a:lvl2pPr marL="2088215" indent="0" algn="ctr">
              <a:buNone/>
              <a:defRPr>
                <a:solidFill>
                  <a:schemeClr val="tx1">
                    <a:tint val="75000"/>
                  </a:schemeClr>
                </a:solidFill>
              </a:defRPr>
            </a:lvl2pPr>
            <a:lvl3pPr marL="4176431" indent="0" algn="ctr">
              <a:buNone/>
              <a:defRPr>
                <a:solidFill>
                  <a:schemeClr val="tx1">
                    <a:tint val="75000"/>
                  </a:schemeClr>
                </a:solidFill>
              </a:defRPr>
            </a:lvl3pPr>
            <a:lvl4pPr marL="6264646" indent="0" algn="ctr">
              <a:buNone/>
              <a:defRPr>
                <a:solidFill>
                  <a:schemeClr val="tx1">
                    <a:tint val="75000"/>
                  </a:schemeClr>
                </a:solidFill>
              </a:defRPr>
            </a:lvl4pPr>
            <a:lvl5pPr marL="8352861" indent="0" algn="ctr">
              <a:buNone/>
              <a:defRPr>
                <a:solidFill>
                  <a:schemeClr val="tx1">
                    <a:tint val="75000"/>
                  </a:schemeClr>
                </a:solidFill>
              </a:defRPr>
            </a:lvl5pPr>
            <a:lvl6pPr marL="10441076" indent="0" algn="ctr">
              <a:buNone/>
              <a:defRPr>
                <a:solidFill>
                  <a:schemeClr val="tx1">
                    <a:tint val="75000"/>
                  </a:schemeClr>
                </a:solidFill>
              </a:defRPr>
            </a:lvl6pPr>
            <a:lvl7pPr marL="12529292" indent="0" algn="ctr">
              <a:buNone/>
              <a:defRPr>
                <a:solidFill>
                  <a:schemeClr val="tx1">
                    <a:tint val="75000"/>
                  </a:schemeClr>
                </a:solidFill>
              </a:defRPr>
            </a:lvl7pPr>
            <a:lvl8pPr marL="14617507" indent="0" algn="ctr">
              <a:buNone/>
              <a:defRPr>
                <a:solidFill>
                  <a:schemeClr val="tx1">
                    <a:tint val="75000"/>
                  </a:schemeClr>
                </a:solidFill>
              </a:defRPr>
            </a:lvl8pPr>
            <a:lvl9pPr marL="1670572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ln/>
        </p:spPr>
        <p:txBody>
          <a:bodyPr/>
          <a:lstStyle>
            <a:lvl1pPr>
              <a:defRPr/>
            </a:lvl1pPr>
          </a:lstStyle>
          <a:p>
            <a:pPr>
              <a:defRPr/>
            </a:pPr>
            <a:fld id="{B63996EE-542B-4D3A-9B78-7C95401C1750}" type="datetimeFigureOut">
              <a:rPr lang="en-US"/>
              <a:pPr>
                <a:defRPr/>
              </a:pPr>
              <a:t>10/1/14</a:t>
            </a:fld>
            <a:endParaRPr lang="en-US"/>
          </a:p>
        </p:txBody>
      </p:sp>
      <p:sp>
        <p:nvSpPr>
          <p:cNvPr id="5" name="Footer Placeholder 4"/>
          <p:cNvSpPr>
            <a:spLocks noGrp="1"/>
          </p:cNvSpPr>
          <p:nvPr>
            <p:ph type="ftr" sz="quarter" idx="11"/>
          </p:nvPr>
        </p:nvSpPr>
        <p:spPr>
          <a:ln/>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pPr>
              <a:defRPr/>
            </a:pPr>
            <a:fld id="{BD8F0EE0-C4E0-4F0B-A51C-475BE17BA03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ln/>
        </p:spPr>
        <p:txBody>
          <a:bodyPr/>
          <a:lstStyle>
            <a:lvl1pPr>
              <a:defRPr/>
            </a:lvl1pPr>
          </a:lstStyle>
          <a:p>
            <a:pPr>
              <a:defRPr/>
            </a:pPr>
            <a:fld id="{BF3D69C7-2CE6-44F5-B76C-A2F30CF58166}" type="datetimeFigureOut">
              <a:rPr lang="en-US"/>
              <a:pPr>
                <a:defRPr/>
              </a:pPr>
              <a:t>10/1/14</a:t>
            </a:fld>
            <a:endParaRPr lang="en-US"/>
          </a:p>
        </p:txBody>
      </p:sp>
      <p:sp>
        <p:nvSpPr>
          <p:cNvPr id="5" name="Footer Placeholder 4"/>
          <p:cNvSpPr>
            <a:spLocks noGrp="1"/>
          </p:cNvSpPr>
          <p:nvPr>
            <p:ph type="ftr" sz="quarter" idx="11"/>
          </p:nvPr>
        </p:nvSpPr>
        <p:spPr>
          <a:ln/>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pPr>
              <a:defRPr/>
            </a:pPr>
            <a:fld id="{F5FFC997-ED07-45AF-8F84-2506F4C09A7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698227" y="10702131"/>
            <a:ext cx="22557528" cy="2279950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15123" y="10702131"/>
            <a:ext cx="67178439" cy="227995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ln/>
        </p:spPr>
        <p:txBody>
          <a:bodyPr/>
          <a:lstStyle>
            <a:lvl1pPr>
              <a:defRPr/>
            </a:lvl1pPr>
          </a:lstStyle>
          <a:p>
            <a:pPr>
              <a:defRPr/>
            </a:pPr>
            <a:fld id="{1D82C013-E03F-481F-9795-AC60CB099CE5}" type="datetimeFigureOut">
              <a:rPr lang="en-US"/>
              <a:pPr>
                <a:defRPr/>
              </a:pPr>
              <a:t>10/1/14</a:t>
            </a:fld>
            <a:endParaRPr lang="en-US"/>
          </a:p>
        </p:txBody>
      </p:sp>
      <p:sp>
        <p:nvSpPr>
          <p:cNvPr id="5" name="Footer Placeholder 4"/>
          <p:cNvSpPr>
            <a:spLocks noGrp="1"/>
          </p:cNvSpPr>
          <p:nvPr>
            <p:ph type="ftr" sz="quarter" idx="11"/>
          </p:nvPr>
        </p:nvSpPr>
        <p:spPr>
          <a:ln/>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pPr>
              <a:defRPr/>
            </a:pPr>
            <a:fld id="{4A5AF312-CC85-4280-A80F-7A2DFA4640A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259667" y="1714326"/>
            <a:ext cx="16506310" cy="2336008"/>
          </a:xfrm>
        </p:spPr>
        <p:txBody>
          <a:bodyPr>
            <a:noAutofit/>
          </a:bodyPr>
          <a:lstStyle>
            <a:lvl1pPr>
              <a:defRPr sz="12000">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530475" y="6426598"/>
            <a:ext cx="27251978" cy="30857763"/>
          </a:xfrm>
        </p:spPr>
        <p:txBody>
          <a:bodyPr/>
          <a:lstStyle>
            <a:lvl1pPr marL="0" indent="-540000">
              <a:buClr>
                <a:srgbClr val="683A76"/>
              </a:buClr>
              <a:buFont typeface="Arial" pitchFamily="34" charset="0"/>
              <a:buChar char="•"/>
              <a:defRPr sz="4800">
                <a:latin typeface="Arial" pitchFamily="34" charset="0"/>
                <a:cs typeface="Arial" pitchFamily="34" charset="0"/>
              </a:defRPr>
            </a:lvl1pPr>
            <a:lvl2pPr marL="1080000" indent="-360000">
              <a:buClr>
                <a:schemeClr val="accent1"/>
              </a:buClr>
              <a:buFont typeface="Arial" pitchFamily="34" charset="0"/>
              <a:buChar char="•"/>
              <a:defRPr sz="3600">
                <a:latin typeface="Arial" pitchFamily="34" charset="0"/>
                <a:cs typeface="Arial" pitchFamily="34" charset="0"/>
              </a:defRPr>
            </a:lvl2pPr>
            <a:lvl3pPr marL="1620000" indent="-252000">
              <a:buClr>
                <a:schemeClr val="accent1"/>
              </a:buClr>
              <a:buFont typeface="Arial" pitchFamily="34" charset="0"/>
              <a:buChar char="•"/>
              <a:defRPr sz="2400">
                <a:latin typeface="Arial" pitchFamily="34" charset="0"/>
                <a:cs typeface="Arial" pitchFamily="34" charset="0"/>
              </a:defRPr>
            </a:lvl3pPr>
            <a:lvl4pPr marL="1980000" indent="-252000">
              <a:buClr>
                <a:schemeClr val="accent1"/>
              </a:buClr>
              <a:buFont typeface="Arial" pitchFamily="34" charset="0"/>
              <a:buChar char="•"/>
              <a:defRPr sz="2400">
                <a:latin typeface="Arial" pitchFamily="34" charset="0"/>
                <a:cs typeface="Arial" pitchFamily="34" charset="0"/>
              </a:defRPr>
            </a:lvl4pPr>
            <a:lvl5pPr marL="2340000" indent="-252000">
              <a:buClr>
                <a:schemeClr val="accent1"/>
              </a:buClr>
              <a:buFont typeface="Arial" pitchFamily="34" charset="0"/>
              <a:buChar char="•"/>
              <a:defRPr sz="24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91909" y="27508444"/>
            <a:ext cx="25737979" cy="8502249"/>
          </a:xfrm>
        </p:spPr>
        <p:txBody>
          <a:bodyPr anchor="t"/>
          <a:lstStyle>
            <a:lvl1pPr algn="l">
              <a:defRPr sz="18300" b="1" cap="all"/>
            </a:lvl1pPr>
          </a:lstStyle>
          <a:p>
            <a:r>
              <a:rPr lang="en-US" smtClean="0"/>
              <a:t>Click to edit Master title style</a:t>
            </a:r>
            <a:endParaRPr lang="en-US"/>
          </a:p>
        </p:txBody>
      </p:sp>
      <p:sp>
        <p:nvSpPr>
          <p:cNvPr id="3" name="Text Placeholder 2"/>
          <p:cNvSpPr>
            <a:spLocks noGrp="1"/>
          </p:cNvSpPr>
          <p:nvPr>
            <p:ph type="body" idx="1"/>
          </p:nvPr>
        </p:nvSpPr>
        <p:spPr>
          <a:xfrm>
            <a:off x="2391909" y="18144082"/>
            <a:ext cx="25737979" cy="9364362"/>
          </a:xfrm>
        </p:spPr>
        <p:txBody>
          <a:bodyPr anchor="b"/>
          <a:lstStyle>
            <a:lvl1pPr marL="0" indent="0">
              <a:buNone/>
              <a:defRPr sz="9100">
                <a:solidFill>
                  <a:schemeClr val="tx1">
                    <a:tint val="75000"/>
                  </a:schemeClr>
                </a:solidFill>
              </a:defRPr>
            </a:lvl1pPr>
            <a:lvl2pPr marL="2088215" indent="0">
              <a:buNone/>
              <a:defRPr sz="8200">
                <a:solidFill>
                  <a:schemeClr val="tx1">
                    <a:tint val="75000"/>
                  </a:schemeClr>
                </a:solidFill>
              </a:defRPr>
            </a:lvl2pPr>
            <a:lvl3pPr marL="4176431" indent="0">
              <a:buNone/>
              <a:defRPr sz="7300">
                <a:solidFill>
                  <a:schemeClr val="tx1">
                    <a:tint val="75000"/>
                  </a:schemeClr>
                </a:solidFill>
              </a:defRPr>
            </a:lvl3pPr>
            <a:lvl4pPr marL="6264646" indent="0">
              <a:buNone/>
              <a:defRPr sz="6400">
                <a:solidFill>
                  <a:schemeClr val="tx1">
                    <a:tint val="75000"/>
                  </a:schemeClr>
                </a:solidFill>
              </a:defRPr>
            </a:lvl4pPr>
            <a:lvl5pPr marL="8352861" indent="0">
              <a:buNone/>
              <a:defRPr sz="6400">
                <a:solidFill>
                  <a:schemeClr val="tx1">
                    <a:tint val="75000"/>
                  </a:schemeClr>
                </a:solidFill>
              </a:defRPr>
            </a:lvl5pPr>
            <a:lvl6pPr marL="10441076" indent="0">
              <a:buNone/>
              <a:defRPr sz="6400">
                <a:solidFill>
                  <a:schemeClr val="tx1">
                    <a:tint val="75000"/>
                  </a:schemeClr>
                </a:solidFill>
              </a:defRPr>
            </a:lvl6pPr>
            <a:lvl7pPr marL="12529292" indent="0">
              <a:buNone/>
              <a:defRPr sz="6400">
                <a:solidFill>
                  <a:schemeClr val="tx1">
                    <a:tint val="75000"/>
                  </a:schemeClr>
                </a:solidFill>
              </a:defRPr>
            </a:lvl7pPr>
            <a:lvl8pPr marL="14617507" indent="0">
              <a:buNone/>
              <a:defRPr sz="6400">
                <a:solidFill>
                  <a:schemeClr val="tx1">
                    <a:tint val="75000"/>
                  </a:schemeClr>
                </a:solidFill>
              </a:defRPr>
            </a:lvl8pPr>
            <a:lvl9pPr marL="16705722" indent="0">
              <a:buNone/>
              <a:defRPr sz="6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ln/>
        </p:spPr>
        <p:txBody>
          <a:bodyPr/>
          <a:lstStyle>
            <a:lvl1pPr>
              <a:defRPr/>
            </a:lvl1pPr>
          </a:lstStyle>
          <a:p>
            <a:pPr>
              <a:defRPr/>
            </a:pPr>
            <a:fld id="{88B3D8E0-0D4D-41EE-963B-CB076EF530DB}" type="datetimeFigureOut">
              <a:rPr lang="en-US"/>
              <a:pPr>
                <a:defRPr/>
              </a:pPr>
              <a:t>10/1/14</a:t>
            </a:fld>
            <a:endParaRPr lang="en-US"/>
          </a:p>
        </p:txBody>
      </p:sp>
      <p:sp>
        <p:nvSpPr>
          <p:cNvPr id="5" name="Footer Placeholder 4"/>
          <p:cNvSpPr>
            <a:spLocks noGrp="1"/>
          </p:cNvSpPr>
          <p:nvPr>
            <p:ph type="ftr" sz="quarter" idx="11"/>
          </p:nvPr>
        </p:nvSpPr>
        <p:spPr>
          <a:ln/>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pPr>
              <a:defRPr/>
            </a:pPr>
            <a:fld id="{5F905D1D-6D54-4552-A698-63988C59EC2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15123" y="62349824"/>
            <a:ext cx="44867985" cy="176347340"/>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387773" y="62349824"/>
            <a:ext cx="44867982" cy="176347340"/>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ln/>
        </p:spPr>
        <p:txBody>
          <a:bodyPr/>
          <a:lstStyle>
            <a:lvl1pPr>
              <a:defRPr/>
            </a:lvl1pPr>
          </a:lstStyle>
          <a:p>
            <a:pPr>
              <a:defRPr/>
            </a:pPr>
            <a:fld id="{90FB1B86-A56F-42DC-ACDD-50E785C4C891}" type="datetimeFigureOut">
              <a:rPr lang="en-US"/>
              <a:pPr>
                <a:defRPr/>
              </a:pPr>
              <a:t>10/1/14</a:t>
            </a:fld>
            <a:endParaRPr lang="en-US"/>
          </a:p>
        </p:txBody>
      </p:sp>
      <p:sp>
        <p:nvSpPr>
          <p:cNvPr id="6" name="Footer Placeholder 4"/>
          <p:cNvSpPr>
            <a:spLocks noGrp="1"/>
          </p:cNvSpPr>
          <p:nvPr>
            <p:ph type="ftr" sz="quarter" idx="11"/>
          </p:nvPr>
        </p:nvSpPr>
        <p:spPr>
          <a:ln/>
        </p:spPr>
        <p:txBody>
          <a:bodyPr/>
          <a:lstStyle>
            <a:lvl1pPr>
              <a:defRPr/>
            </a:lvl1pPr>
          </a:lstStyle>
          <a:p>
            <a:pPr>
              <a:defRPr/>
            </a:pPr>
            <a:endParaRPr lang="en-US"/>
          </a:p>
        </p:txBody>
      </p:sp>
      <p:sp>
        <p:nvSpPr>
          <p:cNvPr id="7" name="Slide Number Placeholder 5"/>
          <p:cNvSpPr>
            <a:spLocks noGrp="1"/>
          </p:cNvSpPr>
          <p:nvPr>
            <p:ph type="sldNum" sz="quarter" idx="12"/>
          </p:nvPr>
        </p:nvSpPr>
        <p:spPr>
          <a:ln/>
        </p:spPr>
        <p:txBody>
          <a:bodyPr/>
          <a:lstStyle>
            <a:lvl1pPr>
              <a:defRPr/>
            </a:lvl1pPr>
          </a:lstStyle>
          <a:p>
            <a:pPr>
              <a:defRPr/>
            </a:pPr>
            <a:fld id="{36BC0432-8F50-4B18-8249-089C3EDF656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3999" y="1714326"/>
            <a:ext cx="27251978" cy="7134754"/>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13999" y="9582375"/>
            <a:ext cx="13378914" cy="3993477"/>
          </a:xfrm>
        </p:spPr>
        <p:txBody>
          <a:bodyPr anchor="b"/>
          <a:lstStyle>
            <a:lvl1pPr marL="0" indent="0">
              <a:buNone/>
              <a:defRPr sz="11000" b="1"/>
            </a:lvl1pPr>
            <a:lvl2pPr marL="2088215" indent="0">
              <a:buNone/>
              <a:defRPr sz="9100" b="1"/>
            </a:lvl2pPr>
            <a:lvl3pPr marL="4176431" indent="0">
              <a:buNone/>
              <a:defRPr sz="8200" b="1"/>
            </a:lvl3pPr>
            <a:lvl4pPr marL="6264646" indent="0">
              <a:buNone/>
              <a:defRPr sz="7300" b="1"/>
            </a:lvl4pPr>
            <a:lvl5pPr marL="8352861" indent="0">
              <a:buNone/>
              <a:defRPr sz="7300" b="1"/>
            </a:lvl5pPr>
            <a:lvl6pPr marL="10441076" indent="0">
              <a:buNone/>
              <a:defRPr sz="7300" b="1"/>
            </a:lvl6pPr>
            <a:lvl7pPr marL="12529292" indent="0">
              <a:buNone/>
              <a:defRPr sz="7300" b="1"/>
            </a:lvl7pPr>
            <a:lvl8pPr marL="14617507" indent="0">
              <a:buNone/>
              <a:defRPr sz="7300" b="1"/>
            </a:lvl8pPr>
            <a:lvl9pPr marL="16705722" indent="0">
              <a:buNone/>
              <a:defRPr sz="7300" b="1"/>
            </a:lvl9pPr>
          </a:lstStyle>
          <a:p>
            <a:pPr lvl="0"/>
            <a:r>
              <a:rPr lang="en-US" smtClean="0"/>
              <a:t>Click to edit Master text styles</a:t>
            </a:r>
          </a:p>
        </p:txBody>
      </p:sp>
      <p:sp>
        <p:nvSpPr>
          <p:cNvPr id="4" name="Content Placeholder 3"/>
          <p:cNvSpPr>
            <a:spLocks noGrp="1"/>
          </p:cNvSpPr>
          <p:nvPr>
            <p:ph sz="half" idx="2"/>
          </p:nvPr>
        </p:nvSpPr>
        <p:spPr>
          <a:xfrm>
            <a:off x="1513999" y="13575852"/>
            <a:ext cx="13378914" cy="24664452"/>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5381808" y="9582375"/>
            <a:ext cx="13384170" cy="3993477"/>
          </a:xfrm>
        </p:spPr>
        <p:txBody>
          <a:bodyPr anchor="b"/>
          <a:lstStyle>
            <a:lvl1pPr marL="0" indent="0">
              <a:buNone/>
              <a:defRPr sz="11000" b="1"/>
            </a:lvl1pPr>
            <a:lvl2pPr marL="2088215" indent="0">
              <a:buNone/>
              <a:defRPr sz="9100" b="1"/>
            </a:lvl2pPr>
            <a:lvl3pPr marL="4176431" indent="0">
              <a:buNone/>
              <a:defRPr sz="8200" b="1"/>
            </a:lvl3pPr>
            <a:lvl4pPr marL="6264646" indent="0">
              <a:buNone/>
              <a:defRPr sz="7300" b="1"/>
            </a:lvl4pPr>
            <a:lvl5pPr marL="8352861" indent="0">
              <a:buNone/>
              <a:defRPr sz="7300" b="1"/>
            </a:lvl5pPr>
            <a:lvl6pPr marL="10441076" indent="0">
              <a:buNone/>
              <a:defRPr sz="7300" b="1"/>
            </a:lvl6pPr>
            <a:lvl7pPr marL="12529292" indent="0">
              <a:buNone/>
              <a:defRPr sz="7300" b="1"/>
            </a:lvl7pPr>
            <a:lvl8pPr marL="14617507" indent="0">
              <a:buNone/>
              <a:defRPr sz="7300" b="1"/>
            </a:lvl8pPr>
            <a:lvl9pPr marL="16705722" indent="0">
              <a:buNone/>
              <a:defRPr sz="7300" b="1"/>
            </a:lvl9pPr>
          </a:lstStyle>
          <a:p>
            <a:pPr lvl="0"/>
            <a:r>
              <a:rPr lang="en-US" smtClean="0"/>
              <a:t>Click to edit Master text styles</a:t>
            </a:r>
          </a:p>
        </p:txBody>
      </p:sp>
      <p:sp>
        <p:nvSpPr>
          <p:cNvPr id="6" name="Content Placeholder 5"/>
          <p:cNvSpPr>
            <a:spLocks noGrp="1"/>
          </p:cNvSpPr>
          <p:nvPr>
            <p:ph sz="quarter" idx="4"/>
          </p:nvPr>
        </p:nvSpPr>
        <p:spPr>
          <a:xfrm>
            <a:off x="15381808" y="13575852"/>
            <a:ext cx="13384170" cy="24664452"/>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ln/>
        </p:spPr>
        <p:txBody>
          <a:bodyPr/>
          <a:lstStyle>
            <a:lvl1pPr>
              <a:defRPr/>
            </a:lvl1pPr>
          </a:lstStyle>
          <a:p>
            <a:pPr>
              <a:defRPr/>
            </a:pPr>
            <a:fld id="{70EC1705-55CA-4E35-8A6F-60B519FF3C97}" type="datetimeFigureOut">
              <a:rPr lang="en-US"/>
              <a:pPr>
                <a:defRPr/>
              </a:pPr>
              <a:t>10/1/14</a:t>
            </a:fld>
            <a:endParaRPr lang="en-US"/>
          </a:p>
        </p:txBody>
      </p:sp>
      <p:sp>
        <p:nvSpPr>
          <p:cNvPr id="8" name="Footer Placeholder 4"/>
          <p:cNvSpPr>
            <a:spLocks noGrp="1"/>
          </p:cNvSpPr>
          <p:nvPr>
            <p:ph type="ftr" sz="quarter" idx="11"/>
          </p:nvPr>
        </p:nvSpPr>
        <p:spPr>
          <a:ln/>
        </p:spPr>
        <p:txBody>
          <a:bodyPr/>
          <a:lstStyle>
            <a:lvl1pPr>
              <a:defRPr/>
            </a:lvl1pPr>
          </a:lstStyle>
          <a:p>
            <a:pPr>
              <a:defRPr/>
            </a:pPr>
            <a:endParaRPr lang="en-US"/>
          </a:p>
        </p:txBody>
      </p:sp>
      <p:sp>
        <p:nvSpPr>
          <p:cNvPr id="9" name="Slide Number Placeholder 5"/>
          <p:cNvSpPr>
            <a:spLocks noGrp="1"/>
          </p:cNvSpPr>
          <p:nvPr>
            <p:ph type="sldNum" sz="quarter" idx="12"/>
          </p:nvPr>
        </p:nvSpPr>
        <p:spPr>
          <a:ln/>
        </p:spPr>
        <p:txBody>
          <a:bodyPr/>
          <a:lstStyle>
            <a:lvl1pPr>
              <a:defRPr/>
            </a:lvl1pPr>
          </a:lstStyle>
          <a:p>
            <a:pPr>
              <a:defRPr/>
            </a:pPr>
            <a:fld id="{D4A7BAFD-F360-40FC-9E77-FCCE040FD3F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ln/>
        </p:spPr>
        <p:txBody>
          <a:bodyPr/>
          <a:lstStyle>
            <a:lvl1pPr>
              <a:defRPr/>
            </a:lvl1pPr>
          </a:lstStyle>
          <a:p>
            <a:pPr>
              <a:defRPr/>
            </a:pPr>
            <a:fld id="{251D3602-4ED8-4BDE-9727-B4C0EF318A92}" type="datetimeFigureOut">
              <a:rPr lang="en-US"/>
              <a:pPr>
                <a:defRPr/>
              </a:pPr>
              <a:t>10/1/14</a:t>
            </a:fld>
            <a:endParaRPr lang="en-US"/>
          </a:p>
        </p:txBody>
      </p:sp>
      <p:sp>
        <p:nvSpPr>
          <p:cNvPr id="4" name="Footer Placeholder 4"/>
          <p:cNvSpPr>
            <a:spLocks noGrp="1"/>
          </p:cNvSpPr>
          <p:nvPr>
            <p:ph type="ftr" sz="quarter" idx="11"/>
          </p:nvPr>
        </p:nvSpPr>
        <p:spPr>
          <a:ln/>
        </p:spPr>
        <p:txBody>
          <a:bodyPr/>
          <a:lstStyle>
            <a:lvl1pPr>
              <a:defRPr/>
            </a:lvl1pPr>
          </a:lstStyle>
          <a:p>
            <a:pPr>
              <a:defRPr/>
            </a:pPr>
            <a:endParaRPr lang="en-US"/>
          </a:p>
        </p:txBody>
      </p:sp>
      <p:sp>
        <p:nvSpPr>
          <p:cNvPr id="5" name="Slide Number Placeholder 5"/>
          <p:cNvSpPr>
            <a:spLocks noGrp="1"/>
          </p:cNvSpPr>
          <p:nvPr>
            <p:ph type="sldNum" sz="quarter" idx="12"/>
          </p:nvPr>
        </p:nvSpPr>
        <p:spPr>
          <a:ln/>
        </p:spPr>
        <p:txBody>
          <a:bodyPr/>
          <a:lstStyle>
            <a:lvl1pPr>
              <a:defRPr/>
            </a:lvl1pPr>
          </a:lstStyle>
          <a:p>
            <a:pPr>
              <a:defRPr/>
            </a:pPr>
            <a:fld id="{C6AC9DEE-CDAC-4F7B-8717-742C642E6AD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ln/>
        </p:spPr>
        <p:txBody>
          <a:bodyPr/>
          <a:lstStyle>
            <a:lvl1pPr>
              <a:defRPr/>
            </a:lvl1pPr>
          </a:lstStyle>
          <a:p>
            <a:pPr>
              <a:defRPr/>
            </a:pPr>
            <a:fld id="{62B342A1-E740-4E74-B501-9A06018B1B19}" type="datetimeFigureOut">
              <a:rPr lang="en-US"/>
              <a:pPr>
                <a:defRPr/>
              </a:pPr>
              <a:t>10/1/14</a:t>
            </a:fld>
            <a:endParaRPr lang="en-US"/>
          </a:p>
        </p:txBody>
      </p:sp>
      <p:sp>
        <p:nvSpPr>
          <p:cNvPr id="3" name="Footer Placeholder 4"/>
          <p:cNvSpPr>
            <a:spLocks noGrp="1"/>
          </p:cNvSpPr>
          <p:nvPr>
            <p:ph type="ftr" sz="quarter" idx="11"/>
          </p:nvPr>
        </p:nvSpPr>
        <p:spPr>
          <a:ln/>
        </p:spPr>
        <p:txBody>
          <a:bodyPr/>
          <a:lstStyle>
            <a:lvl1pPr>
              <a:defRPr/>
            </a:lvl1pPr>
          </a:lstStyle>
          <a:p>
            <a:pPr>
              <a:defRPr/>
            </a:pPr>
            <a:endParaRPr lang="en-US"/>
          </a:p>
        </p:txBody>
      </p:sp>
      <p:sp>
        <p:nvSpPr>
          <p:cNvPr id="4" name="Slide Number Placeholder 5"/>
          <p:cNvSpPr>
            <a:spLocks noGrp="1"/>
          </p:cNvSpPr>
          <p:nvPr>
            <p:ph type="sldNum" sz="quarter" idx="12"/>
          </p:nvPr>
        </p:nvSpPr>
        <p:spPr>
          <a:ln/>
        </p:spPr>
        <p:txBody>
          <a:bodyPr/>
          <a:lstStyle>
            <a:lvl1pPr>
              <a:defRPr/>
            </a:lvl1pPr>
          </a:lstStyle>
          <a:p>
            <a:pPr>
              <a:defRPr/>
            </a:pPr>
            <a:fld id="{6B2895E6-0701-4F13-8C6E-D3ED3D2FB48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4000" y="1704413"/>
            <a:ext cx="9961903" cy="7253667"/>
          </a:xfrm>
        </p:spPr>
        <p:txBody>
          <a:bodyPr anchor="b"/>
          <a:lstStyle>
            <a:lvl1pPr algn="l">
              <a:defRPr sz="9100" b="1"/>
            </a:lvl1pPr>
          </a:lstStyle>
          <a:p>
            <a:r>
              <a:rPr lang="en-US" smtClean="0"/>
              <a:t>Click to edit Master title style</a:t>
            </a:r>
            <a:endParaRPr lang="en-US"/>
          </a:p>
        </p:txBody>
      </p:sp>
      <p:sp>
        <p:nvSpPr>
          <p:cNvPr id="3" name="Content Placeholder 2"/>
          <p:cNvSpPr>
            <a:spLocks noGrp="1"/>
          </p:cNvSpPr>
          <p:nvPr>
            <p:ph idx="1"/>
          </p:nvPr>
        </p:nvSpPr>
        <p:spPr>
          <a:xfrm>
            <a:off x="11838629" y="1704417"/>
            <a:ext cx="16927347" cy="36535890"/>
          </a:xfrm>
        </p:spPr>
        <p:txBody>
          <a:bodyPr/>
          <a:lstStyle>
            <a:lvl1pPr>
              <a:defRPr sz="14600"/>
            </a:lvl1pPr>
            <a:lvl2pPr>
              <a:defRPr sz="12800"/>
            </a:lvl2pPr>
            <a:lvl3pPr>
              <a:defRPr sz="11000"/>
            </a:lvl3pPr>
            <a:lvl4pPr>
              <a:defRPr sz="9100"/>
            </a:lvl4pPr>
            <a:lvl5pPr>
              <a:defRPr sz="9100"/>
            </a:lvl5pPr>
            <a:lvl6pPr>
              <a:defRPr sz="9100"/>
            </a:lvl6pPr>
            <a:lvl7pPr>
              <a:defRPr sz="9100"/>
            </a:lvl7pPr>
            <a:lvl8pPr>
              <a:defRPr sz="9100"/>
            </a:lvl8pPr>
            <a:lvl9pPr>
              <a:defRPr sz="9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514000" y="8958084"/>
            <a:ext cx="9961903" cy="29282223"/>
          </a:xfrm>
        </p:spPr>
        <p:txBody>
          <a:bodyPr/>
          <a:lstStyle>
            <a:lvl1pPr marL="0" indent="0">
              <a:buNone/>
              <a:defRPr sz="6400"/>
            </a:lvl1pPr>
            <a:lvl2pPr marL="2088215" indent="0">
              <a:buNone/>
              <a:defRPr sz="5500"/>
            </a:lvl2pPr>
            <a:lvl3pPr marL="4176431" indent="0">
              <a:buNone/>
              <a:defRPr sz="4600"/>
            </a:lvl3pPr>
            <a:lvl4pPr marL="6264646" indent="0">
              <a:buNone/>
              <a:defRPr sz="4100"/>
            </a:lvl4pPr>
            <a:lvl5pPr marL="8352861" indent="0">
              <a:buNone/>
              <a:defRPr sz="4100"/>
            </a:lvl5pPr>
            <a:lvl6pPr marL="10441076" indent="0">
              <a:buNone/>
              <a:defRPr sz="4100"/>
            </a:lvl6pPr>
            <a:lvl7pPr marL="12529292" indent="0">
              <a:buNone/>
              <a:defRPr sz="4100"/>
            </a:lvl7pPr>
            <a:lvl8pPr marL="14617507" indent="0">
              <a:buNone/>
              <a:defRPr sz="4100"/>
            </a:lvl8pPr>
            <a:lvl9pPr marL="16705722" indent="0">
              <a:buNone/>
              <a:defRPr sz="4100"/>
            </a:lvl9pPr>
          </a:lstStyle>
          <a:p>
            <a:pPr lvl="0"/>
            <a:r>
              <a:rPr lang="en-US" smtClean="0"/>
              <a:t>Click to edit Master text styles</a:t>
            </a:r>
          </a:p>
        </p:txBody>
      </p:sp>
      <p:sp>
        <p:nvSpPr>
          <p:cNvPr id="5" name="Date Placeholder 3"/>
          <p:cNvSpPr>
            <a:spLocks noGrp="1"/>
          </p:cNvSpPr>
          <p:nvPr>
            <p:ph type="dt" sz="half" idx="10"/>
          </p:nvPr>
        </p:nvSpPr>
        <p:spPr>
          <a:ln/>
        </p:spPr>
        <p:txBody>
          <a:bodyPr/>
          <a:lstStyle>
            <a:lvl1pPr>
              <a:defRPr/>
            </a:lvl1pPr>
          </a:lstStyle>
          <a:p>
            <a:pPr>
              <a:defRPr/>
            </a:pPr>
            <a:fld id="{77456015-5FE0-4FEF-98C4-69069046BB56}" type="datetimeFigureOut">
              <a:rPr lang="en-US"/>
              <a:pPr>
                <a:defRPr/>
              </a:pPr>
              <a:t>10/1/14</a:t>
            </a:fld>
            <a:endParaRPr lang="en-US"/>
          </a:p>
        </p:txBody>
      </p:sp>
      <p:sp>
        <p:nvSpPr>
          <p:cNvPr id="6" name="Footer Placeholder 4"/>
          <p:cNvSpPr>
            <a:spLocks noGrp="1"/>
          </p:cNvSpPr>
          <p:nvPr>
            <p:ph type="ftr" sz="quarter" idx="11"/>
          </p:nvPr>
        </p:nvSpPr>
        <p:spPr>
          <a:ln/>
        </p:spPr>
        <p:txBody>
          <a:bodyPr/>
          <a:lstStyle>
            <a:lvl1pPr>
              <a:defRPr/>
            </a:lvl1pPr>
          </a:lstStyle>
          <a:p>
            <a:pPr>
              <a:defRPr/>
            </a:pPr>
            <a:endParaRPr lang="en-US"/>
          </a:p>
        </p:txBody>
      </p:sp>
      <p:sp>
        <p:nvSpPr>
          <p:cNvPr id="7" name="Slide Number Placeholder 5"/>
          <p:cNvSpPr>
            <a:spLocks noGrp="1"/>
          </p:cNvSpPr>
          <p:nvPr>
            <p:ph type="sldNum" sz="quarter" idx="12"/>
          </p:nvPr>
        </p:nvSpPr>
        <p:spPr>
          <a:ln/>
        </p:spPr>
        <p:txBody>
          <a:bodyPr/>
          <a:lstStyle>
            <a:lvl1pPr>
              <a:defRPr/>
            </a:lvl1pPr>
          </a:lstStyle>
          <a:p>
            <a:pPr>
              <a:defRPr/>
            </a:pPr>
            <a:fld id="{5CF3166F-E239-42BF-8716-58D269CCB2B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5087" y="29965968"/>
            <a:ext cx="18167985" cy="3537652"/>
          </a:xfrm>
        </p:spPr>
        <p:txBody>
          <a:bodyPr anchor="b"/>
          <a:lstStyle>
            <a:lvl1pPr algn="l">
              <a:defRPr sz="9100" b="1"/>
            </a:lvl1pPr>
          </a:lstStyle>
          <a:p>
            <a:r>
              <a:rPr lang="en-US" smtClean="0"/>
              <a:t>Click to edit Master title style</a:t>
            </a:r>
            <a:endParaRPr lang="en-US"/>
          </a:p>
        </p:txBody>
      </p:sp>
      <p:sp>
        <p:nvSpPr>
          <p:cNvPr id="3" name="Picture Placeholder 2"/>
          <p:cNvSpPr>
            <a:spLocks noGrp="1"/>
          </p:cNvSpPr>
          <p:nvPr>
            <p:ph type="pic" idx="1"/>
          </p:nvPr>
        </p:nvSpPr>
        <p:spPr>
          <a:xfrm>
            <a:off x="5935087" y="3825021"/>
            <a:ext cx="18167985" cy="25685115"/>
          </a:xfrm>
        </p:spPr>
        <p:txBody>
          <a:bodyPr lIns="417643" tIns="208822" rIns="417643" bIns="208822" rtlCol="0">
            <a:normAutofit/>
          </a:bodyPr>
          <a:lstStyle>
            <a:lvl1pPr marL="0" indent="0">
              <a:buNone/>
              <a:defRPr sz="14600"/>
            </a:lvl1pPr>
            <a:lvl2pPr marL="2088215" indent="0">
              <a:buNone/>
              <a:defRPr sz="12800"/>
            </a:lvl2pPr>
            <a:lvl3pPr marL="4176431" indent="0">
              <a:buNone/>
              <a:defRPr sz="11000"/>
            </a:lvl3pPr>
            <a:lvl4pPr marL="6264646" indent="0">
              <a:buNone/>
              <a:defRPr sz="9100"/>
            </a:lvl4pPr>
            <a:lvl5pPr marL="8352861" indent="0">
              <a:buNone/>
              <a:defRPr sz="9100"/>
            </a:lvl5pPr>
            <a:lvl6pPr marL="10441076" indent="0">
              <a:buNone/>
              <a:defRPr sz="9100"/>
            </a:lvl6pPr>
            <a:lvl7pPr marL="12529292" indent="0">
              <a:buNone/>
              <a:defRPr sz="9100"/>
            </a:lvl7pPr>
            <a:lvl8pPr marL="14617507" indent="0">
              <a:buNone/>
              <a:defRPr sz="9100"/>
            </a:lvl8pPr>
            <a:lvl9pPr marL="16705722" indent="0">
              <a:buNone/>
              <a:defRPr sz="9100"/>
            </a:lvl9pPr>
          </a:lstStyle>
          <a:p>
            <a:pPr lvl="0"/>
            <a:endParaRPr lang="en-US" noProof="0"/>
          </a:p>
        </p:txBody>
      </p:sp>
      <p:sp>
        <p:nvSpPr>
          <p:cNvPr id="4" name="Text Placeholder 3"/>
          <p:cNvSpPr>
            <a:spLocks noGrp="1"/>
          </p:cNvSpPr>
          <p:nvPr>
            <p:ph type="body" sz="half" idx="2"/>
          </p:nvPr>
        </p:nvSpPr>
        <p:spPr>
          <a:xfrm>
            <a:off x="5935087" y="33503620"/>
            <a:ext cx="18167985" cy="5024053"/>
          </a:xfrm>
        </p:spPr>
        <p:txBody>
          <a:bodyPr/>
          <a:lstStyle>
            <a:lvl1pPr marL="0" indent="0">
              <a:buNone/>
              <a:defRPr sz="6400"/>
            </a:lvl1pPr>
            <a:lvl2pPr marL="2088215" indent="0">
              <a:buNone/>
              <a:defRPr sz="5500"/>
            </a:lvl2pPr>
            <a:lvl3pPr marL="4176431" indent="0">
              <a:buNone/>
              <a:defRPr sz="4600"/>
            </a:lvl3pPr>
            <a:lvl4pPr marL="6264646" indent="0">
              <a:buNone/>
              <a:defRPr sz="4100"/>
            </a:lvl4pPr>
            <a:lvl5pPr marL="8352861" indent="0">
              <a:buNone/>
              <a:defRPr sz="4100"/>
            </a:lvl5pPr>
            <a:lvl6pPr marL="10441076" indent="0">
              <a:buNone/>
              <a:defRPr sz="4100"/>
            </a:lvl6pPr>
            <a:lvl7pPr marL="12529292" indent="0">
              <a:buNone/>
              <a:defRPr sz="4100"/>
            </a:lvl7pPr>
            <a:lvl8pPr marL="14617507" indent="0">
              <a:buNone/>
              <a:defRPr sz="4100"/>
            </a:lvl8pPr>
            <a:lvl9pPr marL="16705722" indent="0">
              <a:buNone/>
              <a:defRPr sz="4100"/>
            </a:lvl9pPr>
          </a:lstStyle>
          <a:p>
            <a:pPr lvl="0"/>
            <a:r>
              <a:rPr lang="en-US" smtClean="0"/>
              <a:t>Click to edit Master text styles</a:t>
            </a:r>
          </a:p>
        </p:txBody>
      </p:sp>
      <p:sp>
        <p:nvSpPr>
          <p:cNvPr id="5" name="Date Placeholder 3"/>
          <p:cNvSpPr>
            <a:spLocks noGrp="1"/>
          </p:cNvSpPr>
          <p:nvPr>
            <p:ph type="dt" sz="half" idx="10"/>
          </p:nvPr>
        </p:nvSpPr>
        <p:spPr>
          <a:ln/>
        </p:spPr>
        <p:txBody>
          <a:bodyPr/>
          <a:lstStyle>
            <a:lvl1pPr>
              <a:defRPr/>
            </a:lvl1pPr>
          </a:lstStyle>
          <a:p>
            <a:pPr>
              <a:defRPr/>
            </a:pPr>
            <a:fld id="{1D0F49FF-B185-4819-958C-C5A54F22F651}" type="datetimeFigureOut">
              <a:rPr lang="en-US"/>
              <a:pPr>
                <a:defRPr/>
              </a:pPr>
              <a:t>10/1/14</a:t>
            </a:fld>
            <a:endParaRPr lang="en-US"/>
          </a:p>
        </p:txBody>
      </p:sp>
      <p:sp>
        <p:nvSpPr>
          <p:cNvPr id="6" name="Footer Placeholder 4"/>
          <p:cNvSpPr>
            <a:spLocks noGrp="1"/>
          </p:cNvSpPr>
          <p:nvPr>
            <p:ph type="ftr" sz="quarter" idx="11"/>
          </p:nvPr>
        </p:nvSpPr>
        <p:spPr>
          <a:ln/>
        </p:spPr>
        <p:txBody>
          <a:bodyPr/>
          <a:lstStyle>
            <a:lvl1pPr>
              <a:defRPr/>
            </a:lvl1pPr>
          </a:lstStyle>
          <a:p>
            <a:pPr>
              <a:defRPr/>
            </a:pPr>
            <a:endParaRPr lang="en-US"/>
          </a:p>
        </p:txBody>
      </p:sp>
      <p:sp>
        <p:nvSpPr>
          <p:cNvPr id="7" name="Slide Number Placeholder 5"/>
          <p:cNvSpPr>
            <a:spLocks noGrp="1"/>
          </p:cNvSpPr>
          <p:nvPr>
            <p:ph type="sldNum" sz="quarter" idx="12"/>
          </p:nvPr>
        </p:nvSpPr>
        <p:spPr>
          <a:ln/>
        </p:spPr>
        <p:txBody>
          <a:bodyPr/>
          <a:lstStyle>
            <a:lvl1pPr>
              <a:defRPr/>
            </a:lvl1pPr>
          </a:lstStyle>
          <a:p>
            <a:pPr>
              <a:defRPr/>
            </a:pPr>
            <a:fld id="{113D7989-C922-4925-8852-8EEF2CB8EEB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34988" y="606425"/>
            <a:ext cx="9618662" cy="2519363"/>
          </a:xfrm>
          <a:prstGeom prst="rect">
            <a:avLst/>
          </a:prstGeom>
          <a:noFill/>
          <a:ln w="9525">
            <a:noFill/>
            <a:miter lim="800000"/>
            <a:headEnd/>
            <a:tailEnd/>
          </a:ln>
        </p:spPr>
        <p:txBody>
          <a:bodyPr vert="horz" wrap="square" lIns="147470" tIns="73735" rIns="147470" bIns="73735"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534988" y="3529013"/>
            <a:ext cx="9618662" cy="9980612"/>
          </a:xfrm>
          <a:prstGeom prst="rect">
            <a:avLst/>
          </a:prstGeom>
          <a:noFill/>
          <a:ln w="9525">
            <a:noFill/>
            <a:miter lim="800000"/>
            <a:headEnd/>
            <a:tailEnd/>
          </a:ln>
        </p:spPr>
        <p:txBody>
          <a:bodyPr vert="horz" wrap="square" lIns="147470" tIns="73735" rIns="147470" bIns="7373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bwMode="auto">
          <a:xfrm>
            <a:off x="534988" y="14017625"/>
            <a:ext cx="2493962" cy="804863"/>
          </a:xfrm>
          <a:prstGeom prst="rect">
            <a:avLst/>
          </a:prstGeom>
          <a:noFill/>
          <a:ln w="9525">
            <a:noFill/>
            <a:miter lim="800000"/>
            <a:headEnd/>
            <a:tailEnd/>
          </a:ln>
        </p:spPr>
        <p:txBody>
          <a:bodyPr vert="horz" wrap="square" lIns="147470" tIns="73735" rIns="147470" bIns="73735" numCol="1" anchor="ctr" anchorCtr="0" compatLnSpc="1">
            <a:prstTxWarp prst="textNoShape">
              <a:avLst/>
            </a:prstTxWarp>
          </a:bodyPr>
          <a:lstStyle>
            <a:lvl1pPr>
              <a:defRPr sz="1900">
                <a:solidFill>
                  <a:srgbClr val="9B9B9B"/>
                </a:solidFill>
                <a:latin typeface="Calibri" pitchFamily="-60" charset="0"/>
              </a:defRPr>
            </a:lvl1pPr>
          </a:lstStyle>
          <a:p>
            <a:pPr>
              <a:defRPr/>
            </a:pPr>
            <a:fld id="{56A2294B-2F35-44C6-8E55-ACFEB77E948A}" type="datetimeFigureOut">
              <a:rPr lang="en-US"/>
              <a:pPr>
                <a:defRPr/>
              </a:pPr>
              <a:t>10/1/14</a:t>
            </a:fld>
            <a:endParaRPr lang="en-US"/>
          </a:p>
        </p:txBody>
      </p:sp>
      <p:sp>
        <p:nvSpPr>
          <p:cNvPr id="5" name="Footer Placeholder 4"/>
          <p:cNvSpPr>
            <a:spLocks noGrp="1"/>
          </p:cNvSpPr>
          <p:nvPr>
            <p:ph type="ftr" sz="quarter" idx="3"/>
          </p:nvPr>
        </p:nvSpPr>
        <p:spPr bwMode="auto">
          <a:xfrm>
            <a:off x="3651250" y="14017625"/>
            <a:ext cx="3386138" cy="804863"/>
          </a:xfrm>
          <a:prstGeom prst="rect">
            <a:avLst/>
          </a:prstGeom>
          <a:noFill/>
          <a:ln w="9525">
            <a:noFill/>
            <a:miter lim="800000"/>
            <a:headEnd/>
            <a:tailEnd/>
          </a:ln>
        </p:spPr>
        <p:txBody>
          <a:bodyPr vert="horz" wrap="square" lIns="147470" tIns="73735" rIns="147470" bIns="73735" numCol="1" anchor="ctr" anchorCtr="0" compatLnSpc="1">
            <a:prstTxWarp prst="textNoShape">
              <a:avLst/>
            </a:prstTxWarp>
          </a:bodyPr>
          <a:lstStyle>
            <a:lvl1pPr algn="ctr">
              <a:defRPr sz="1900">
                <a:solidFill>
                  <a:srgbClr val="9B9B9B"/>
                </a:solidFill>
                <a:latin typeface="Calibri" pitchFamily="-60" charset="0"/>
              </a:defRPr>
            </a:lvl1pPr>
          </a:lstStyle>
          <a:p>
            <a:pPr>
              <a:defRPr/>
            </a:pPr>
            <a:endParaRPr lang="en-US"/>
          </a:p>
        </p:txBody>
      </p:sp>
      <p:sp>
        <p:nvSpPr>
          <p:cNvPr id="6" name="Slide Number Placeholder 5"/>
          <p:cNvSpPr>
            <a:spLocks noGrp="1"/>
          </p:cNvSpPr>
          <p:nvPr>
            <p:ph type="sldNum" sz="quarter" idx="4"/>
          </p:nvPr>
        </p:nvSpPr>
        <p:spPr bwMode="auto">
          <a:xfrm>
            <a:off x="7659688" y="14017625"/>
            <a:ext cx="2493962" cy="804863"/>
          </a:xfrm>
          <a:prstGeom prst="rect">
            <a:avLst/>
          </a:prstGeom>
          <a:noFill/>
          <a:ln w="9525">
            <a:noFill/>
            <a:miter lim="800000"/>
            <a:headEnd/>
            <a:tailEnd/>
          </a:ln>
        </p:spPr>
        <p:txBody>
          <a:bodyPr vert="horz" wrap="square" lIns="147470" tIns="73735" rIns="147470" bIns="73735" numCol="1" anchor="ctr" anchorCtr="0" compatLnSpc="1">
            <a:prstTxWarp prst="textNoShape">
              <a:avLst/>
            </a:prstTxWarp>
          </a:bodyPr>
          <a:lstStyle>
            <a:lvl1pPr algn="r">
              <a:defRPr sz="1900">
                <a:solidFill>
                  <a:srgbClr val="9B9B9B"/>
                </a:solidFill>
                <a:latin typeface="Calibri" pitchFamily="-60" charset="0"/>
              </a:defRPr>
            </a:lvl1pPr>
          </a:lstStyle>
          <a:p>
            <a:pPr>
              <a:defRPr/>
            </a:pPr>
            <a:fld id="{A85E398E-5D23-4050-9879-CE46CD4CF68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Lst>
  <p:txStyles>
    <p:titleStyle>
      <a:lvl1pPr algn="ctr" defTabSz="1474788" rtl="0" eaLnBrk="0" fontAlgn="base" hangingPunct="0">
        <a:spcBef>
          <a:spcPct val="0"/>
        </a:spcBef>
        <a:spcAft>
          <a:spcPct val="0"/>
        </a:spcAft>
        <a:defRPr sz="7100" kern="1200">
          <a:solidFill>
            <a:schemeClr val="tx1"/>
          </a:solidFill>
          <a:latin typeface="+mj-lt"/>
          <a:ea typeface="ＭＳ Ｐゴシック" pitchFamily="-60" charset="-128"/>
          <a:cs typeface="ＭＳ Ｐゴシック" pitchFamily="-60" charset="-128"/>
        </a:defRPr>
      </a:lvl1pPr>
      <a:lvl2pPr algn="ctr" defTabSz="1474788" rtl="0" eaLnBrk="0" fontAlgn="base" hangingPunct="0">
        <a:spcBef>
          <a:spcPct val="0"/>
        </a:spcBef>
        <a:spcAft>
          <a:spcPct val="0"/>
        </a:spcAft>
        <a:defRPr sz="7100">
          <a:solidFill>
            <a:schemeClr val="tx1"/>
          </a:solidFill>
          <a:latin typeface="Calibri" pitchFamily="-60" charset="0"/>
          <a:ea typeface="ＭＳ Ｐゴシック" pitchFamily="-60" charset="-128"/>
          <a:cs typeface="ＭＳ Ｐゴシック" pitchFamily="-60" charset="-128"/>
        </a:defRPr>
      </a:lvl2pPr>
      <a:lvl3pPr algn="ctr" defTabSz="1474788" rtl="0" eaLnBrk="0" fontAlgn="base" hangingPunct="0">
        <a:spcBef>
          <a:spcPct val="0"/>
        </a:spcBef>
        <a:spcAft>
          <a:spcPct val="0"/>
        </a:spcAft>
        <a:defRPr sz="7100">
          <a:solidFill>
            <a:schemeClr val="tx1"/>
          </a:solidFill>
          <a:latin typeface="Calibri" pitchFamily="-60" charset="0"/>
          <a:ea typeface="ＭＳ Ｐゴシック" pitchFamily="-60" charset="-128"/>
          <a:cs typeface="ＭＳ Ｐゴシック" pitchFamily="-60" charset="-128"/>
        </a:defRPr>
      </a:lvl3pPr>
      <a:lvl4pPr algn="ctr" defTabSz="1474788" rtl="0" eaLnBrk="0" fontAlgn="base" hangingPunct="0">
        <a:spcBef>
          <a:spcPct val="0"/>
        </a:spcBef>
        <a:spcAft>
          <a:spcPct val="0"/>
        </a:spcAft>
        <a:defRPr sz="7100">
          <a:solidFill>
            <a:schemeClr val="tx1"/>
          </a:solidFill>
          <a:latin typeface="Calibri" pitchFamily="-60" charset="0"/>
          <a:ea typeface="ＭＳ Ｐゴシック" pitchFamily="-60" charset="-128"/>
          <a:cs typeface="ＭＳ Ｐゴシック" pitchFamily="-60" charset="-128"/>
        </a:defRPr>
      </a:lvl4pPr>
      <a:lvl5pPr algn="ctr" defTabSz="1474788" rtl="0" eaLnBrk="0" fontAlgn="base" hangingPunct="0">
        <a:spcBef>
          <a:spcPct val="0"/>
        </a:spcBef>
        <a:spcAft>
          <a:spcPct val="0"/>
        </a:spcAft>
        <a:defRPr sz="7100">
          <a:solidFill>
            <a:schemeClr val="tx1"/>
          </a:solidFill>
          <a:latin typeface="Calibri" pitchFamily="-60" charset="0"/>
          <a:ea typeface="ＭＳ Ｐゴシック" pitchFamily="-60" charset="-128"/>
          <a:cs typeface="ＭＳ Ｐゴシック" pitchFamily="-60" charset="-128"/>
        </a:defRPr>
      </a:lvl5pPr>
      <a:lvl6pPr marL="457200" algn="ctr" defTabSz="1474788" rtl="0" fontAlgn="base">
        <a:spcBef>
          <a:spcPct val="0"/>
        </a:spcBef>
        <a:spcAft>
          <a:spcPct val="0"/>
        </a:spcAft>
        <a:defRPr sz="7100">
          <a:solidFill>
            <a:schemeClr val="tx1"/>
          </a:solidFill>
          <a:latin typeface="Calibri" pitchFamily="-60" charset="0"/>
          <a:ea typeface="ＭＳ Ｐゴシック" pitchFamily="-60" charset="-128"/>
          <a:cs typeface="ＭＳ Ｐゴシック" pitchFamily="-60" charset="-128"/>
        </a:defRPr>
      </a:lvl6pPr>
      <a:lvl7pPr marL="914400" algn="ctr" defTabSz="1474788" rtl="0" fontAlgn="base">
        <a:spcBef>
          <a:spcPct val="0"/>
        </a:spcBef>
        <a:spcAft>
          <a:spcPct val="0"/>
        </a:spcAft>
        <a:defRPr sz="7100">
          <a:solidFill>
            <a:schemeClr val="tx1"/>
          </a:solidFill>
          <a:latin typeface="Calibri" pitchFamily="-60" charset="0"/>
          <a:ea typeface="ＭＳ Ｐゴシック" pitchFamily="-60" charset="-128"/>
          <a:cs typeface="ＭＳ Ｐゴシック" pitchFamily="-60" charset="-128"/>
        </a:defRPr>
      </a:lvl7pPr>
      <a:lvl8pPr marL="1371600" algn="ctr" defTabSz="1474788" rtl="0" fontAlgn="base">
        <a:spcBef>
          <a:spcPct val="0"/>
        </a:spcBef>
        <a:spcAft>
          <a:spcPct val="0"/>
        </a:spcAft>
        <a:defRPr sz="7100">
          <a:solidFill>
            <a:schemeClr val="tx1"/>
          </a:solidFill>
          <a:latin typeface="Calibri" pitchFamily="-60" charset="0"/>
          <a:ea typeface="ＭＳ Ｐゴシック" pitchFamily="-60" charset="-128"/>
          <a:cs typeface="ＭＳ Ｐゴシック" pitchFamily="-60" charset="-128"/>
        </a:defRPr>
      </a:lvl8pPr>
      <a:lvl9pPr marL="1828800" algn="ctr" defTabSz="1474788" rtl="0" fontAlgn="base">
        <a:spcBef>
          <a:spcPct val="0"/>
        </a:spcBef>
        <a:spcAft>
          <a:spcPct val="0"/>
        </a:spcAft>
        <a:defRPr sz="7100">
          <a:solidFill>
            <a:schemeClr val="tx1"/>
          </a:solidFill>
          <a:latin typeface="Calibri" pitchFamily="-60" charset="0"/>
          <a:ea typeface="ＭＳ Ｐゴシック" pitchFamily="-60" charset="-128"/>
          <a:cs typeface="ＭＳ Ｐゴシック" pitchFamily="-60" charset="-128"/>
        </a:defRPr>
      </a:lvl9pPr>
    </p:titleStyle>
    <p:bodyStyle>
      <a:lvl1pPr marL="552450" indent="-552450" algn="l" defTabSz="1474788" rtl="0" eaLnBrk="0" fontAlgn="base" hangingPunct="0">
        <a:spcBef>
          <a:spcPct val="20000"/>
        </a:spcBef>
        <a:spcAft>
          <a:spcPct val="0"/>
        </a:spcAft>
        <a:buFont typeface="Arial" pitchFamily="-60" charset="0"/>
        <a:buChar char="•"/>
        <a:defRPr sz="5200" kern="1200">
          <a:solidFill>
            <a:schemeClr val="tx1"/>
          </a:solidFill>
          <a:latin typeface="+mn-lt"/>
          <a:ea typeface="ＭＳ Ｐゴシック" pitchFamily="-60" charset="-128"/>
          <a:cs typeface="ＭＳ Ｐゴシック" pitchFamily="-60" charset="-128"/>
        </a:defRPr>
      </a:lvl1pPr>
      <a:lvl2pPr marL="1198563" indent="-461963" algn="l" defTabSz="1474788" rtl="0" eaLnBrk="0" fontAlgn="base" hangingPunct="0">
        <a:spcBef>
          <a:spcPct val="20000"/>
        </a:spcBef>
        <a:spcAft>
          <a:spcPct val="0"/>
        </a:spcAft>
        <a:buFont typeface="Arial" pitchFamily="-60" charset="0"/>
        <a:buChar char="–"/>
        <a:defRPr sz="4500" kern="1200">
          <a:solidFill>
            <a:schemeClr val="tx1"/>
          </a:solidFill>
          <a:latin typeface="+mn-lt"/>
          <a:ea typeface="ＭＳ Ｐゴシック" pitchFamily="-60" charset="-128"/>
          <a:cs typeface="+mn-cs"/>
        </a:defRPr>
      </a:lvl2pPr>
      <a:lvl3pPr marL="1843088" indent="-368300" algn="l" defTabSz="1474788" rtl="0" eaLnBrk="0" fontAlgn="base" hangingPunct="0">
        <a:spcBef>
          <a:spcPct val="20000"/>
        </a:spcBef>
        <a:spcAft>
          <a:spcPct val="0"/>
        </a:spcAft>
        <a:buFont typeface="Arial" pitchFamily="-60" charset="0"/>
        <a:buChar char="•"/>
        <a:defRPr sz="3900" kern="1200">
          <a:solidFill>
            <a:schemeClr val="tx1"/>
          </a:solidFill>
          <a:latin typeface="+mn-lt"/>
          <a:ea typeface="ＭＳ Ｐゴシック" pitchFamily="-60" charset="-128"/>
          <a:cs typeface="+mn-cs"/>
        </a:defRPr>
      </a:lvl3pPr>
      <a:lvl4pPr marL="2579688" indent="-368300" algn="l" defTabSz="1474788" rtl="0" eaLnBrk="0" fontAlgn="base" hangingPunct="0">
        <a:spcBef>
          <a:spcPct val="20000"/>
        </a:spcBef>
        <a:spcAft>
          <a:spcPct val="0"/>
        </a:spcAft>
        <a:buFont typeface="Arial" pitchFamily="-60" charset="0"/>
        <a:buChar char="–"/>
        <a:defRPr sz="3200" kern="1200">
          <a:solidFill>
            <a:schemeClr val="tx1"/>
          </a:solidFill>
          <a:latin typeface="+mn-lt"/>
          <a:ea typeface="ＭＳ Ｐゴシック" pitchFamily="-60" charset="-128"/>
          <a:cs typeface="+mn-cs"/>
        </a:defRPr>
      </a:lvl4pPr>
      <a:lvl5pPr marL="3317875" indent="-368300" algn="l" defTabSz="1474788" rtl="0" eaLnBrk="0" fontAlgn="base" hangingPunct="0">
        <a:spcBef>
          <a:spcPct val="20000"/>
        </a:spcBef>
        <a:spcAft>
          <a:spcPct val="0"/>
        </a:spcAft>
        <a:buFont typeface="Arial" pitchFamily="-60" charset="0"/>
        <a:buChar char="»"/>
        <a:defRPr sz="3200" kern="1200">
          <a:solidFill>
            <a:schemeClr val="tx1"/>
          </a:solidFill>
          <a:latin typeface="+mn-lt"/>
          <a:ea typeface="ＭＳ Ｐゴシック" pitchFamily="-60" charset="-128"/>
          <a:cs typeface="+mn-cs"/>
        </a:defRPr>
      </a:lvl5pPr>
      <a:lvl6pPr marL="11485184"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6pPr>
      <a:lvl7pPr marL="13573399"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7pPr>
      <a:lvl8pPr marL="15661615"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8pPr>
      <a:lvl9pPr marL="17749830"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9pPr>
    </p:bodyStyle>
    <p:otherStyle>
      <a:defPPr>
        <a:defRPr lang="en-US"/>
      </a:defPPr>
      <a:lvl1pPr marL="0" algn="l" defTabSz="4176431" rtl="0" eaLnBrk="1" latinLnBrk="0" hangingPunct="1">
        <a:defRPr sz="8200" kern="1200">
          <a:solidFill>
            <a:schemeClr val="tx1"/>
          </a:solidFill>
          <a:latin typeface="+mn-lt"/>
          <a:ea typeface="+mn-ea"/>
          <a:cs typeface="+mn-cs"/>
        </a:defRPr>
      </a:lvl1pPr>
      <a:lvl2pPr marL="2088215" algn="l" defTabSz="4176431" rtl="0" eaLnBrk="1" latinLnBrk="0" hangingPunct="1">
        <a:defRPr sz="8200" kern="1200">
          <a:solidFill>
            <a:schemeClr val="tx1"/>
          </a:solidFill>
          <a:latin typeface="+mn-lt"/>
          <a:ea typeface="+mn-ea"/>
          <a:cs typeface="+mn-cs"/>
        </a:defRPr>
      </a:lvl2pPr>
      <a:lvl3pPr marL="4176431" algn="l" defTabSz="4176431" rtl="0" eaLnBrk="1" latinLnBrk="0" hangingPunct="1">
        <a:defRPr sz="8200" kern="1200">
          <a:solidFill>
            <a:schemeClr val="tx1"/>
          </a:solidFill>
          <a:latin typeface="+mn-lt"/>
          <a:ea typeface="+mn-ea"/>
          <a:cs typeface="+mn-cs"/>
        </a:defRPr>
      </a:lvl3pPr>
      <a:lvl4pPr marL="6264646" algn="l" defTabSz="4176431" rtl="0" eaLnBrk="1" latinLnBrk="0" hangingPunct="1">
        <a:defRPr sz="8200" kern="1200">
          <a:solidFill>
            <a:schemeClr val="tx1"/>
          </a:solidFill>
          <a:latin typeface="+mn-lt"/>
          <a:ea typeface="+mn-ea"/>
          <a:cs typeface="+mn-cs"/>
        </a:defRPr>
      </a:lvl4pPr>
      <a:lvl5pPr marL="8352861" algn="l" defTabSz="4176431" rtl="0" eaLnBrk="1" latinLnBrk="0" hangingPunct="1">
        <a:defRPr sz="8200" kern="1200">
          <a:solidFill>
            <a:schemeClr val="tx1"/>
          </a:solidFill>
          <a:latin typeface="+mn-lt"/>
          <a:ea typeface="+mn-ea"/>
          <a:cs typeface="+mn-cs"/>
        </a:defRPr>
      </a:lvl5pPr>
      <a:lvl6pPr marL="10441076" algn="l" defTabSz="4176431" rtl="0" eaLnBrk="1" latinLnBrk="0" hangingPunct="1">
        <a:defRPr sz="8200" kern="1200">
          <a:solidFill>
            <a:schemeClr val="tx1"/>
          </a:solidFill>
          <a:latin typeface="+mn-lt"/>
          <a:ea typeface="+mn-ea"/>
          <a:cs typeface="+mn-cs"/>
        </a:defRPr>
      </a:lvl6pPr>
      <a:lvl7pPr marL="12529292" algn="l" defTabSz="4176431" rtl="0" eaLnBrk="1" latinLnBrk="0" hangingPunct="1">
        <a:defRPr sz="8200" kern="1200">
          <a:solidFill>
            <a:schemeClr val="tx1"/>
          </a:solidFill>
          <a:latin typeface="+mn-lt"/>
          <a:ea typeface="+mn-ea"/>
          <a:cs typeface="+mn-cs"/>
        </a:defRPr>
      </a:lvl7pPr>
      <a:lvl8pPr marL="14617507" algn="l" defTabSz="4176431" rtl="0" eaLnBrk="1" latinLnBrk="0" hangingPunct="1">
        <a:defRPr sz="8200" kern="1200">
          <a:solidFill>
            <a:schemeClr val="tx1"/>
          </a:solidFill>
          <a:latin typeface="+mn-lt"/>
          <a:ea typeface="+mn-ea"/>
          <a:cs typeface="+mn-cs"/>
        </a:defRPr>
      </a:lvl8pPr>
      <a:lvl9pPr marL="16705722" algn="l" defTabSz="4176431"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337" name="Picture 4" descr="A3-PromoPoster-Background-200dpi"/>
          <p:cNvPicPr>
            <a:picLocks noChangeAspect="1" noChangeArrowheads="1"/>
          </p:cNvPicPr>
          <p:nvPr/>
        </p:nvPicPr>
        <p:blipFill>
          <a:blip r:embed="rId3"/>
          <a:srcRect/>
          <a:stretch>
            <a:fillRect/>
          </a:stretch>
        </p:blipFill>
        <p:spPr bwMode="auto">
          <a:xfrm>
            <a:off x="-3175" y="0"/>
            <a:ext cx="10696575" cy="15124113"/>
          </a:xfrm>
          <a:prstGeom prst="rect">
            <a:avLst/>
          </a:prstGeom>
          <a:noFill/>
          <a:ln w="9525">
            <a:noFill/>
            <a:miter lim="800000"/>
            <a:headEnd/>
            <a:tailEnd/>
          </a:ln>
        </p:spPr>
      </p:pic>
      <p:sp>
        <p:nvSpPr>
          <p:cNvPr id="14338" name="Title 1"/>
          <p:cNvSpPr>
            <a:spLocks noGrp="1"/>
          </p:cNvSpPr>
          <p:nvPr>
            <p:ph type="title"/>
          </p:nvPr>
        </p:nvSpPr>
        <p:spPr>
          <a:xfrm>
            <a:off x="539750" y="3957638"/>
            <a:ext cx="9609138" cy="4138612"/>
          </a:xfrm>
        </p:spPr>
        <p:txBody>
          <a:bodyPr lIns="0" tIns="0" rIns="0" bIns="0" anchor="t"/>
          <a:lstStyle/>
          <a:p>
            <a:pPr algn="l" eaLnBrk="1" hangingPunct="1"/>
            <a:r>
              <a:rPr lang="en-GB" sz="4800" b="1" smtClean="0">
                <a:solidFill>
                  <a:schemeClr val="accent1"/>
                </a:solidFill>
                <a:latin typeface="Arial" pitchFamily="-60" charset="0"/>
                <a:ea typeface="Arial" pitchFamily="-60" charset="0"/>
                <a:cs typeface="Arial" pitchFamily="-60" charset="0"/>
              </a:rPr>
              <a:t>OPERAs EVENT</a:t>
            </a:r>
            <a:br>
              <a:rPr lang="en-GB" sz="4800" b="1" smtClean="0">
                <a:solidFill>
                  <a:schemeClr val="accent1"/>
                </a:solidFill>
                <a:latin typeface="Arial" pitchFamily="-60" charset="0"/>
                <a:ea typeface="Arial" pitchFamily="-60" charset="0"/>
                <a:cs typeface="Arial" pitchFamily="-60" charset="0"/>
              </a:rPr>
            </a:br>
            <a:r>
              <a:rPr lang="en-GB" sz="3600" b="1" smtClean="0">
                <a:solidFill>
                  <a:schemeClr val="hlink"/>
                </a:solidFill>
                <a:latin typeface="Arial" pitchFamily="-60" charset="0"/>
                <a:ea typeface="Arial" pitchFamily="-60" charset="0"/>
                <a:cs typeface="Arial" pitchFamily="-60" charset="0"/>
              </a:rPr>
              <a:t>1 October 2014</a:t>
            </a:r>
            <a:br>
              <a:rPr lang="en-GB" sz="3600" b="1" smtClean="0">
                <a:solidFill>
                  <a:schemeClr val="hlink"/>
                </a:solidFill>
                <a:latin typeface="Arial" pitchFamily="-60" charset="0"/>
                <a:ea typeface="Arial" pitchFamily="-60" charset="0"/>
                <a:cs typeface="Arial" pitchFamily="-60" charset="0"/>
              </a:rPr>
            </a:br>
            <a:r>
              <a:rPr lang="en-GB" sz="3600" smtClean="0">
                <a:latin typeface="Arial" pitchFamily="-60" charset="0"/>
                <a:ea typeface="Arial" pitchFamily="-60" charset="0"/>
                <a:cs typeface="Arial" pitchFamily="-60" charset="0"/>
              </a:rPr>
              <a:t/>
            </a:r>
            <a:br>
              <a:rPr lang="en-GB" sz="3600" smtClean="0">
                <a:latin typeface="Arial" pitchFamily="-60" charset="0"/>
                <a:ea typeface="Arial" pitchFamily="-60" charset="0"/>
                <a:cs typeface="Arial" pitchFamily="-60" charset="0"/>
              </a:rPr>
            </a:br>
            <a:r>
              <a:rPr lang="en-GB" sz="4000" baseline="30000" smtClean="0">
                <a:solidFill>
                  <a:srgbClr val="58585B"/>
                </a:solidFill>
                <a:latin typeface="Arial" pitchFamily="-60" charset="0"/>
                <a:cs typeface="ＭＳ Ｐゴシック" pitchFamily="-60" charset="-128"/>
              </a:rPr>
              <a:t>Sus etus ium essundam id molupis dolum et quiandae. Nempore nonse quas simus earumquidi dipsus nusae endus, assimi, nos aspictorunt et intiberum aut mo eatio elitem. </a:t>
            </a:r>
            <a:br>
              <a:rPr lang="en-GB" sz="4000" baseline="30000" smtClean="0">
                <a:solidFill>
                  <a:srgbClr val="58585B"/>
                </a:solidFill>
                <a:latin typeface="Arial" pitchFamily="-60" charset="0"/>
                <a:cs typeface="ＭＳ Ｐゴシック" pitchFamily="-60" charset="-128"/>
              </a:rPr>
            </a:br>
            <a:r>
              <a:rPr lang="en-GB" sz="4000" baseline="30000" smtClean="0">
                <a:solidFill>
                  <a:srgbClr val="58585B"/>
                </a:solidFill>
                <a:latin typeface="Arial" pitchFamily="-60" charset="0"/>
                <a:cs typeface="ＭＳ Ｐゴシック" pitchFamily="-60" charset="-128"/>
              </a:rPr>
              <a:t>Et aspellam untori volor ate ipid qui conse volupta di as estor mos di aut laut volupti bearchit, sin prersperi voluptae pe nonsedia ario. Et ius autatus maximustis.</a:t>
            </a:r>
            <a:endParaRPr lang="en-US" sz="7100" baseline="30000" smtClean="0">
              <a:solidFill>
                <a:srgbClr val="58585B"/>
              </a:solidFill>
              <a:latin typeface="Arial" pitchFamily="-60" charset="0"/>
              <a:cs typeface="ＭＳ Ｐゴシック" pitchFamily="-60" charset="-128"/>
            </a:endParaRPr>
          </a:p>
        </p:txBody>
      </p:sp>
      <p:sp>
        <p:nvSpPr>
          <p:cNvPr id="14339" name="Title 1"/>
          <p:cNvSpPr>
            <a:spLocks/>
          </p:cNvSpPr>
          <p:nvPr/>
        </p:nvSpPr>
        <p:spPr bwMode="auto">
          <a:xfrm>
            <a:off x="539750" y="8366125"/>
            <a:ext cx="2519363" cy="6208713"/>
          </a:xfrm>
          <a:prstGeom prst="rect">
            <a:avLst/>
          </a:prstGeom>
          <a:noFill/>
          <a:ln w="9525">
            <a:noFill/>
            <a:miter lim="800000"/>
            <a:headEnd/>
            <a:tailEnd/>
          </a:ln>
        </p:spPr>
        <p:txBody>
          <a:bodyPr lIns="0" tIns="0" rIns="0" bIns="0">
            <a:prstTxWarp prst="textNoShape">
              <a:avLst/>
            </a:prstTxWarp>
          </a:bodyPr>
          <a:lstStyle/>
          <a:p>
            <a:pPr defTabSz="1474788">
              <a:lnSpc>
                <a:spcPct val="110000"/>
              </a:lnSpc>
              <a:spcAft>
                <a:spcPts val="1413"/>
              </a:spcAft>
            </a:pPr>
            <a:r>
              <a:rPr lang="en-GB" sz="2400" b="1">
                <a:solidFill>
                  <a:schemeClr val="hlink"/>
                </a:solidFill>
                <a:ea typeface="Arial" pitchFamily="-60" charset="0"/>
                <a:cs typeface="Arial" pitchFamily="-60" charset="0"/>
              </a:rPr>
              <a:t>Time:</a:t>
            </a:r>
            <a:r>
              <a:rPr lang="en-GB" sz="2400">
                <a:ea typeface="Arial" pitchFamily="-60" charset="0"/>
                <a:cs typeface="Arial" pitchFamily="-60" charset="0"/>
              </a:rPr>
              <a:t/>
            </a:r>
            <a:br>
              <a:rPr lang="en-GB" sz="2400">
                <a:ea typeface="Arial" pitchFamily="-60" charset="0"/>
                <a:cs typeface="Arial" pitchFamily="-60" charset="0"/>
              </a:rPr>
            </a:br>
            <a:r>
              <a:rPr lang="en-GB" sz="1600">
                <a:solidFill>
                  <a:schemeClr val="tx2"/>
                </a:solidFill>
              </a:rPr>
              <a:t>Et aspellam untori volor ate ipid qui conse volupta di as estor mos di aut laut volupti bearchit, sin prersperi.</a:t>
            </a:r>
            <a:br>
              <a:rPr lang="en-GB" sz="1600">
                <a:solidFill>
                  <a:schemeClr val="tx2"/>
                </a:solidFill>
              </a:rPr>
            </a:br>
            <a:r>
              <a:rPr lang="en-GB" sz="2400" baseline="30000">
                <a:solidFill>
                  <a:schemeClr val="tx2"/>
                </a:solidFill>
              </a:rPr>
              <a:t/>
            </a:r>
            <a:br>
              <a:rPr lang="en-GB" sz="2400" baseline="30000">
                <a:solidFill>
                  <a:schemeClr val="tx2"/>
                </a:solidFill>
              </a:rPr>
            </a:br>
            <a:r>
              <a:rPr lang="en-GB" sz="2400" b="1">
                <a:solidFill>
                  <a:schemeClr val="hlink"/>
                </a:solidFill>
                <a:ea typeface="Arial" pitchFamily="-60" charset="0"/>
                <a:cs typeface="Arial" pitchFamily="-60" charset="0"/>
              </a:rPr>
              <a:t>Venue:</a:t>
            </a:r>
            <a:r>
              <a:rPr lang="en-GB" sz="2400">
                <a:ea typeface="Arial" pitchFamily="-60" charset="0"/>
                <a:cs typeface="Arial" pitchFamily="-60" charset="0"/>
              </a:rPr>
              <a:t/>
            </a:r>
            <a:br>
              <a:rPr lang="en-GB" sz="2400">
                <a:ea typeface="Arial" pitchFamily="-60" charset="0"/>
                <a:cs typeface="Arial" pitchFamily="-60" charset="0"/>
              </a:rPr>
            </a:br>
            <a:r>
              <a:rPr lang="en-GB" sz="1600">
                <a:solidFill>
                  <a:schemeClr val="tx2"/>
                </a:solidFill>
              </a:rPr>
              <a:t>Et aspellam untori volor ate ipid qui conse volupta di as estor mos di aut laut volupti bearchit, sin prersperi.</a:t>
            </a:r>
            <a:br>
              <a:rPr lang="en-GB" sz="1600">
                <a:solidFill>
                  <a:schemeClr val="tx2"/>
                </a:solidFill>
              </a:rPr>
            </a:br>
            <a:r>
              <a:rPr lang="en-GB" sz="2400" baseline="30000">
                <a:solidFill>
                  <a:schemeClr val="tx2"/>
                </a:solidFill>
              </a:rPr>
              <a:t/>
            </a:r>
            <a:br>
              <a:rPr lang="en-GB" sz="2400" baseline="30000">
                <a:solidFill>
                  <a:schemeClr val="tx2"/>
                </a:solidFill>
              </a:rPr>
            </a:br>
            <a:r>
              <a:rPr lang="en-GB" sz="2400" b="1">
                <a:solidFill>
                  <a:schemeClr val="hlink"/>
                </a:solidFill>
                <a:ea typeface="Arial" pitchFamily="-60" charset="0"/>
                <a:cs typeface="Arial" pitchFamily="-60" charset="0"/>
              </a:rPr>
              <a:t>Contact:</a:t>
            </a:r>
            <a:r>
              <a:rPr lang="en-GB" sz="2400">
                <a:ea typeface="Arial" pitchFamily="-60" charset="0"/>
                <a:cs typeface="Arial" pitchFamily="-60" charset="0"/>
              </a:rPr>
              <a:t/>
            </a:r>
            <a:br>
              <a:rPr lang="en-GB" sz="2400">
                <a:ea typeface="Arial" pitchFamily="-60" charset="0"/>
                <a:cs typeface="Arial" pitchFamily="-60" charset="0"/>
              </a:rPr>
            </a:br>
            <a:r>
              <a:rPr lang="en-GB" sz="1600">
                <a:solidFill>
                  <a:schemeClr val="tx2"/>
                </a:solidFill>
              </a:rPr>
              <a:t>Et aspellam untori volor ate ipid qui conse volupta di as estor mos di aut laut volupti bearchit, sin prersperi.</a:t>
            </a:r>
          </a:p>
        </p:txBody>
      </p:sp>
    </p:spTree>
  </p:cSld>
  <p:clrMapOvr>
    <a:masterClrMapping/>
  </p:clrMapOvr>
</p:sld>
</file>

<file path=ppt/theme/theme1.xml><?xml version="1.0" encoding="utf-8"?>
<a:theme xmlns:a="http://schemas.openxmlformats.org/drawingml/2006/main" name="Office Theme">
  <a:themeElements>
    <a:clrScheme name="OPERAs">
      <a:dk1>
        <a:srgbClr val="5A5A5A"/>
      </a:dk1>
      <a:lt1>
        <a:sysClr val="window" lastClr="FFFFFF"/>
      </a:lt1>
      <a:dk2>
        <a:srgbClr val="5A5A5A"/>
      </a:dk2>
      <a:lt2>
        <a:srgbClr val="FFFFFF"/>
      </a:lt2>
      <a:accent1>
        <a:srgbClr val="683A76"/>
      </a:accent1>
      <a:accent2>
        <a:srgbClr val="009CA6"/>
      </a:accent2>
      <a:accent3>
        <a:srgbClr val="547844"/>
      </a:accent3>
      <a:accent4>
        <a:srgbClr val="FFDA51"/>
      </a:accent4>
      <a:accent5>
        <a:srgbClr val="FF8C46"/>
      </a:accent5>
      <a:accent6>
        <a:srgbClr val="AF324E"/>
      </a:accent6>
      <a:hlink>
        <a:srgbClr val="009CA6"/>
      </a:hlink>
      <a:folHlink>
        <a:srgbClr val="AF324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1303</TotalTime>
  <Words>122</Words>
  <Application>Microsoft Office PowerPoint</Application>
  <PresentationFormat>Custom</PresentationFormat>
  <Paragraphs>2</Paragraphs>
  <Slides>1</Slides>
  <Notes>1</Notes>
  <HiddenSlides>0</HiddenSlides>
  <MMClips>0</MMClips>
  <ScaleCrop>false</ScaleCrop>
  <HeadingPairs>
    <vt:vector size="6" baseType="variant">
      <vt:variant>
        <vt:lpstr>Fonts Used</vt:lpstr>
      </vt:variant>
      <vt:variant>
        <vt:i4>3</vt:i4>
      </vt:variant>
      <vt:variant>
        <vt:lpstr>Design Template</vt:lpstr>
      </vt:variant>
      <vt:variant>
        <vt:i4>1</vt:i4>
      </vt:variant>
      <vt:variant>
        <vt:lpstr>Slide Titles</vt:lpstr>
      </vt:variant>
      <vt:variant>
        <vt:i4>1</vt:i4>
      </vt:variant>
    </vt:vector>
  </HeadingPairs>
  <TitlesOfParts>
    <vt:vector size="5" baseType="lpstr">
      <vt:lpstr>Arial</vt:lpstr>
      <vt:lpstr>ＭＳ Ｐゴシック</vt:lpstr>
      <vt:lpstr>Calibri</vt:lpstr>
      <vt:lpstr>Office Theme</vt:lpstr>
      <vt:lpstr>OPERAs EVENT 1 October 2014  Sus etus ium essundam id molupis dolum et quiandae. Nempore nonse quas simus earumquidi dipsus nusae endus, assimi, nos aspictorunt et intiberum aut mo eatio elitem.  Et aspellam untori volor ate ipid qui conse volupta di as estor mos di aut laut volupti bearchit, sin prersperi voluptae pe nonsedia ario. Et ius autatus maximustis.</vt:lpstr>
    </vt:vector>
  </TitlesOfParts>
  <Manager/>
  <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OPERAs Promo Poster Template</dc:title>
  <dc:subject/>
  <dc:creator>Countryscape</dc:creator>
  <cp:keywords/>
  <dc:description/>
  <cp:lastModifiedBy>Matt Brown</cp:lastModifiedBy>
  <cp:revision>9</cp:revision>
  <dcterms:created xsi:type="dcterms:W3CDTF">2013-09-16T15:03:28Z</dcterms:created>
  <dcterms:modified xsi:type="dcterms:W3CDTF">2014-10-01T10:20:44Z</dcterms:modified>
  <cp:category/>
</cp:coreProperties>
</file>